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1"/>
  </p:notesMasterIdLst>
  <p:sldIdLst>
    <p:sldId id="257" r:id="rId6"/>
    <p:sldId id="338" r:id="rId7"/>
    <p:sldId id="340" r:id="rId8"/>
    <p:sldId id="352" r:id="rId9"/>
    <p:sldId id="313" r:id="rId10"/>
    <p:sldId id="351" r:id="rId11"/>
    <p:sldId id="358" r:id="rId12"/>
    <p:sldId id="359" r:id="rId13"/>
    <p:sldId id="360" r:id="rId14"/>
    <p:sldId id="361" r:id="rId15"/>
    <p:sldId id="362" r:id="rId16"/>
    <p:sldId id="363" r:id="rId17"/>
    <p:sldId id="364" r:id="rId18"/>
    <p:sldId id="365" r:id="rId19"/>
    <p:sldId id="447" r:id="rId20"/>
  </p:sldIdLst>
  <p:sldSz cx="9144000" cy="5143500" type="screen16x9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D85"/>
    <a:srgbClr val="00B0F0"/>
    <a:srgbClr val="00FF00"/>
    <a:srgbClr val="0097C0"/>
    <a:srgbClr val="27AF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76" autoAdjust="0"/>
    <p:restoredTop sz="72119" autoAdjust="0"/>
  </p:normalViewPr>
  <p:slideViewPr>
    <p:cSldViewPr>
      <p:cViewPr varScale="1">
        <p:scale>
          <a:sx n="97" d="100"/>
          <a:sy n="97" d="100"/>
        </p:scale>
        <p:origin x="150" y="8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A821E243-02CD-4E6D-A01E-9E71A2D9C82A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8FB522B5-FA54-4893-95A0-653708BAD4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810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522B5-FA54-4893-95A0-653708BAD40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3908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700" baseline="30000" dirty="0">
                <a:solidFill>
                  <a:srgbClr val="74727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will work with landowners to enable the development of underutilised buildings and sites with higher density residential led mixed-use development that revitalises the Town Centre.</a:t>
            </a:r>
            <a:endParaRPr lang="en-GB" sz="17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ctr">
              <a:lnSpc>
                <a:spcPct val="120000"/>
              </a:lnSpc>
              <a:spcAft>
                <a:spcPts val="772"/>
              </a:spcAft>
            </a:pPr>
            <a:r>
              <a:rPr lang="en-GB" sz="1700" dirty="0">
                <a:ln w="9525" cap="flat" cmpd="sng" algn="ctr">
                  <a:solidFill>
                    <a:srgbClr val="006978"/>
                  </a:solidFill>
                  <a:prstDash val="solid"/>
                  <a:round/>
                </a:ln>
                <a:noFill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Redevelopment of the closed Sainsbury’s store at the southern end of this opportunity area together with more efficient use of the existing surface level car park. 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Redevelopment of the Brunel Centre and Wilko which will enable the reconnection of Queensway to Buckingham Road, creating a pedestrian scaled and friendly public realm.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Explore the potential relocation of Bletchley Library as part of a ‘ Health led Community Hub’ in/or as part of a redevelopment of the former Co-op building.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Redevelopment of the council owned surface level car park adjacent to Albert Street.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spcAft>
                <a:spcPts val="772"/>
              </a:spcAft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relocation of the existing bus station and subsequent redevelopment of the site.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Improved quality public realm around Stephenson House.</a:t>
            </a:r>
            <a:endParaRPr lang="en-GB" sz="17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522B5-FA54-4893-95A0-653708BAD40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27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700" baseline="30000" dirty="0">
                <a:solidFill>
                  <a:srgbClr val="74727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Improved connectivity will enable this area to become a thriving mixed-use quarter, comprising uses compatible with proximity to a train station and the tourist attraction, Bletchley Park.</a:t>
            </a:r>
            <a:endParaRPr lang="en-GB" sz="17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 station buildings associated with existing western and new eastern entrance. 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Improved public realm around existing western station entrance.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 eastern entrance and associated modal interchange associated with relocated bus station.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spcAft>
                <a:spcPts val="772"/>
              </a:spcAft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Promote redevelopment of certain Network Rail assets including the existing Signal Box, staff accommodation and station entrance building as well as consolidating the existing decked car park into a smaller footprint that frees up land to the north for new development.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Improved the quality of existing pedestrian route that passes behind the police and former fire station sites.</a:t>
            </a:r>
            <a:endParaRPr lang="en-GB" sz="17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522B5-FA54-4893-95A0-653708BAD40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7418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700" baseline="30000" dirty="0">
                <a:solidFill>
                  <a:srgbClr val="74727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will work with landowners to enable the reuse and / or redevelopment of existing buildings and associated land to create high quality new residential led mixed use development.</a:t>
            </a:r>
            <a:endParaRPr lang="en-GB" sz="17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sz="1700" baseline="30000" dirty="0">
                <a:solidFill>
                  <a:srgbClr val="74727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7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Redevelopment of Police and Fire Station Site for mixed use development including an Innovation Hub.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 of Institute of Technology at Milton Keynes College in conjunction with a Tech Park.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Creation of an Urban Park and potential supporting development at the former Cricket Pavilion Site.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spcAft>
                <a:spcPts val="772"/>
              </a:spcAft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Conversion of Mercury House and new development to the rear of it.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Redevelopment of Buckingham House and incorporation of key pedestrian route linking to wider green spaces</a:t>
            </a:r>
            <a:endParaRPr lang="en-GB" sz="17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522B5-FA54-4893-95A0-653708BAD40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5270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700" baseline="30000" dirty="0">
                <a:solidFill>
                  <a:srgbClr val="74727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area is currently occupied by a retail park, but as land becomes more valuable, given the locational benefits East-West Rail brings, it could be redeveloped for higher density housing with mixed use ground floors. This will provide a positive interface with Saxon Street, as well as potentially a new multi-storey car park serving the Town Centre.</a:t>
            </a:r>
            <a:endParaRPr lang="en-GB" sz="17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sz="1700" baseline="300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7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 development helps transform Saxon Street to provide a high quality sense of arrival from the north.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spcAft>
                <a:spcPts val="772"/>
              </a:spcAft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Residential uses on the southern portion of this area have planning permission and will provide a critical mass of residents to support the vitality of the town centre.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The northern portion of this area represents a potential longer term opportunity for intensification of development.</a:t>
            </a:r>
            <a:endParaRPr lang="en-GB" sz="17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522B5-FA54-4893-95A0-653708BAD40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2281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522B5-FA54-4893-95A0-653708BAD40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13460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522B5-FA54-4893-95A0-653708BAD40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740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Bletchley has been in the shadow of CMK  there have been attempts to regenerate the town but other than the new leisure centre over a decade ago there has been little investment into Central Bletchley…….despite the 2004 SPG which outlined a huge range of opportunities and projects</a:t>
            </a:r>
          </a:p>
          <a:p>
            <a:r>
              <a:rPr lang="en-GB" dirty="0"/>
              <a:t>EWR however now does provide a real stimulus for investment and renewal: as a major transport interchange Central Bletchley will benefit from unrivalled connectivity along the so called brain belt of Britain within the wider region and beyond.</a:t>
            </a:r>
          </a:p>
          <a:p>
            <a:r>
              <a:rPr lang="en-GB" dirty="0"/>
              <a:t>The rail investment and connectivity will underpin growth and serve as a catalyst for transformational urban renewal and development creating a thriving and vibrant town centre within a city that is pedestrian scaled with genuine sustainable travel options and a strong link to its technology heritage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522B5-FA54-4893-95A0-653708BAD40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657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522B5-FA54-4893-95A0-653708BAD40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810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522B5-FA54-4893-95A0-653708BAD40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992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Town Deal Business cases have to be submitted by March 2022 which ties in with completion of SPD</a:t>
            </a:r>
          </a:p>
          <a:p>
            <a:r>
              <a:rPr lang="en-GB" dirty="0"/>
              <a:t>We are in discussion with </a:t>
            </a:r>
            <a:r>
              <a:rPr lang="en-GB" dirty="0" err="1"/>
              <a:t>BFSTC</a:t>
            </a:r>
            <a:r>
              <a:rPr lang="en-GB" dirty="0"/>
              <a:t> to discuss stakeholder engagement on the Neighbourhood Plan</a:t>
            </a:r>
          </a:p>
          <a:p>
            <a:endParaRPr lang="en-GB" dirty="0"/>
          </a:p>
          <a:p>
            <a:r>
              <a:rPr lang="en-GB" dirty="0"/>
              <a:t>We are hoping that the SPD will work alongside the BFSNP which is being prepared at the same time ensuring the documents work together.</a:t>
            </a:r>
          </a:p>
          <a:p>
            <a:endParaRPr lang="en-GB" dirty="0"/>
          </a:p>
          <a:p>
            <a:r>
              <a:rPr lang="en-GB" dirty="0"/>
              <a:t>Council Plan – SPD helps to deliver the 3 aims of ‘City of Opportunity’, ‘Affordable City’ and ‘Healthy City’ </a:t>
            </a:r>
          </a:p>
          <a:p>
            <a:r>
              <a:rPr lang="en-GB" dirty="0"/>
              <a:t>Creating walkable, sustainable, town centre locations should be considered  key to the councils ambitious aim of being the ‘greenest city in the world’..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522B5-FA54-4893-95A0-653708BAD40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150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522B5-FA54-4893-95A0-653708BAD40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05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522B5-FA54-4893-95A0-653708BAD40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0757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700" baseline="30000" dirty="0">
                <a:solidFill>
                  <a:srgbClr val="74727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aim is to harness the potential of East-West Rail to create an eastern station entrance and associated transport interchange that faces the Town Centre. We will turn Saxon Street  from a highway into a pedestrian scaled street, which will create a  strong  sense of arrival to Central Bletchley.</a:t>
            </a:r>
            <a:endParaRPr lang="en-GB" sz="17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330727" indent="-330727" fontAlgn="ctr">
              <a:lnSpc>
                <a:spcPct val="120000"/>
              </a:lnSpc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the sense of arrival by reconfiguring Saxon Street between Princes Way and Brunel Roundabouts from a highway dominated hostile pedestrian environment into a pedestrian scaled and friendly street.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Includes a new modal transport interchange with an eastern train station entrance and new bus interchange.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Celebrate new eastern entrance with pedestrian plaza to the front. 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 development directly abutting Saxon Street will contribute to the gateway by facing onto it. This will require the removal and building over of Locke Road.      </a:t>
            </a: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0969" fontAlgn="ctr">
              <a:lnSpc>
                <a:spcPct val="120000"/>
              </a:lnSpc>
              <a:spcAft>
                <a:spcPts val="772"/>
              </a:spcAf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>
              <a:lnSpc>
                <a:spcPct val="120000"/>
              </a:lnSpc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Removal of Brunel Roundabout and inclusion of a shared surface type environment that allows pedestrians to easily and safely cross from the eastern entrance into the reconnected Queensway.</a:t>
            </a:r>
            <a:endParaRPr lang="en-GB" sz="1700" dirty="0">
              <a:solidFill>
                <a:srgbClr val="006978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522B5-FA54-4893-95A0-653708BAD40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942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700" baseline="30000" dirty="0">
                <a:solidFill>
                  <a:srgbClr val="74727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Queensway will see public realm, wayfinding and parking / highway management improvements while a further diversification of typical high street uses will be sought as well as improved building stock.</a:t>
            </a:r>
            <a:endParaRPr lang="en-GB" sz="17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ctr">
              <a:lnSpc>
                <a:spcPct val="120000"/>
              </a:lnSpc>
              <a:spcAft>
                <a:spcPts val="772"/>
              </a:spcAft>
            </a:pPr>
            <a:r>
              <a:rPr lang="en-GB" sz="1700" dirty="0">
                <a:ln w="9525" cap="flat" cmpd="sng" algn="ctr">
                  <a:solidFill>
                    <a:srgbClr val="006978"/>
                  </a:solidFill>
                  <a:prstDash val="solid"/>
                  <a:round/>
                </a:ln>
                <a:noFill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Queensway should become a destination in its own right (versus a place people stop for 5 minutes, buy something and leave)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Diversification of shopping, leisure, and community offer in Queensway to increase pedestrian ‘dwell time’ and make it a busy, vibrant and sociable place.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Explore the potential relocation of Bletchley Library as part of a ‘ Health led Community Hub’ in/or as part of a redevelopment of the former Co-op building.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Open up Queensway to reconnect with Buckingham Road (dependent on Town Centre west opportunity area).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the quality of the public realm in Queensway – making it more pedestrian friendly.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spcAft>
                <a:spcPts val="772"/>
              </a:spcAft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the quality of pedestrian routes to Queensway, particularly from the north and south.</a:t>
            </a:r>
            <a:b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0727" indent="-330727" fontAlgn="ctr">
              <a:lnSpc>
                <a:spcPct val="120000"/>
              </a:lnSpc>
              <a:spcAft>
                <a:spcPts val="772"/>
              </a:spcAft>
              <a:buFont typeface="Symbol" panose="05050102010706020507" pitchFamily="18" charset="2"/>
              <a:buChar char=""/>
              <a:tabLst>
                <a:tab pos="440969" algn="l"/>
              </a:tabLst>
            </a:pPr>
            <a:r>
              <a:rPr lang="en-GB" sz="17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Improve the quality of the environment and range of activities and events within Stanier Square.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522B5-FA54-4893-95A0-653708BAD40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039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A320C-CAE6-4848-B24C-273622455045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EB346-664C-4891-A06E-673D00E94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162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A320C-CAE6-4848-B24C-273622455045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EB346-664C-4891-A06E-673D00E94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088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A320C-CAE6-4848-B24C-273622455045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EB346-664C-4891-A06E-673D00E94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862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A320C-CAE6-4848-B24C-273622455045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EB346-664C-4891-A06E-673D00E94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47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A320C-CAE6-4848-B24C-273622455045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EB346-664C-4891-A06E-673D00E94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406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A320C-CAE6-4848-B24C-273622455045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EB346-664C-4891-A06E-673D00E94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034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A320C-CAE6-4848-B24C-273622455045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EB346-664C-4891-A06E-673D00E94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515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A320C-CAE6-4848-B24C-273622455045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EB346-664C-4891-A06E-673D00E94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5286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A320C-CAE6-4848-B24C-273622455045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EB346-664C-4891-A06E-673D00E94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208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A320C-CAE6-4848-B24C-273622455045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EB346-664C-4891-A06E-673D00E94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731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A320C-CAE6-4848-B24C-273622455045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EB346-664C-4891-A06E-673D00E94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649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D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A320C-CAE6-4848-B24C-273622455045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EB346-664C-4891-A06E-673D00E94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92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8575" y="488742"/>
            <a:ext cx="37444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+mj-lt"/>
              </a:rPr>
              <a:t>Central Bletchley UDF SPD</a:t>
            </a:r>
          </a:p>
          <a:p>
            <a:endParaRPr lang="en-GB" sz="4000" dirty="0">
              <a:solidFill>
                <a:schemeClr val="bg1"/>
              </a:solidFill>
              <a:latin typeface="+mj-lt"/>
            </a:endParaRPr>
          </a:p>
          <a:p>
            <a:r>
              <a:rPr lang="en-GB" sz="4000" dirty="0">
                <a:solidFill>
                  <a:schemeClr val="bg1"/>
                </a:solidFill>
                <a:latin typeface="+mj-lt"/>
              </a:rPr>
              <a:t>BPARA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197224"/>
            <a:ext cx="1108058" cy="752709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AutoShape 7"/>
          <p:cNvSpPr>
            <a:spLocks noChangeAspect="1" noChangeArrowheads="1" noTextEdit="1"/>
          </p:cNvSpPr>
          <p:nvPr/>
        </p:nvSpPr>
        <p:spPr bwMode="auto">
          <a:xfrm flipH="1">
            <a:off x="3995935" y="-297285"/>
            <a:ext cx="5328591" cy="4635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Oval 13"/>
          <p:cNvSpPr>
            <a:spLocks/>
          </p:cNvSpPr>
          <p:nvPr/>
        </p:nvSpPr>
        <p:spPr>
          <a:xfrm>
            <a:off x="3344516" y="730120"/>
            <a:ext cx="5292077" cy="3013749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pSp>
        <p:nvGrpSpPr>
          <p:cNvPr id="15" name="Group 9">
            <a:extLst>
              <a:ext uri="{FF2B5EF4-FFF2-40B4-BE49-F238E27FC236}">
                <a16:creationId xmlns:a16="http://schemas.microsoft.com/office/drawing/2014/main" id="{DBF94E79-F03A-49FD-9EDE-C8C450B8805A}"/>
              </a:ext>
            </a:extLst>
          </p:cNvPr>
          <p:cNvGrpSpPr>
            <a:grpSpLocks noChangeAspect="1"/>
          </p:cNvGrpSpPr>
          <p:nvPr/>
        </p:nvGrpSpPr>
        <p:grpSpPr bwMode="auto">
          <a:xfrm flipH="1">
            <a:off x="3147566" y="519320"/>
            <a:ext cx="5845469" cy="3397155"/>
            <a:chOff x="1639" y="1425"/>
            <a:chExt cx="1241" cy="1245"/>
          </a:xfrm>
        </p:grpSpPr>
        <p:sp>
          <p:nvSpPr>
            <p:cNvPr id="16" name="AutoShape 8">
              <a:extLst>
                <a:ext uri="{FF2B5EF4-FFF2-40B4-BE49-F238E27FC236}">
                  <a16:creationId xmlns:a16="http://schemas.microsoft.com/office/drawing/2014/main" id="{A367A42C-070E-48D4-A623-4B8E2544A34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639" y="1425"/>
              <a:ext cx="1241" cy="1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6AC36382-217B-479D-964D-9EE606BADB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1" y="1661"/>
              <a:ext cx="23" cy="27"/>
            </a:xfrm>
            <a:custGeom>
              <a:avLst/>
              <a:gdLst>
                <a:gd name="T0" fmla="*/ 0 w 23"/>
                <a:gd name="T1" fmla="*/ 0 h 27"/>
                <a:gd name="T2" fmla="*/ 0 w 23"/>
                <a:gd name="T3" fmla="*/ 0 h 27"/>
                <a:gd name="T4" fmla="*/ 7 w 23"/>
                <a:gd name="T5" fmla="*/ 8 h 27"/>
                <a:gd name="T6" fmla="*/ 13 w 23"/>
                <a:gd name="T7" fmla="*/ 14 h 27"/>
                <a:gd name="T8" fmla="*/ 23 w 23"/>
                <a:gd name="T9" fmla="*/ 27 h 27"/>
                <a:gd name="T10" fmla="*/ 23 w 23"/>
                <a:gd name="T11" fmla="*/ 27 h 27"/>
                <a:gd name="T12" fmla="*/ 21 w 23"/>
                <a:gd name="T13" fmla="*/ 24 h 27"/>
                <a:gd name="T14" fmla="*/ 15 w 23"/>
                <a:gd name="T15" fmla="*/ 16 h 27"/>
                <a:gd name="T16" fmla="*/ 0 w 23"/>
                <a:gd name="T17" fmla="*/ 0 h 27"/>
                <a:gd name="T18" fmla="*/ 0 w 23"/>
                <a:gd name="T1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7">
                  <a:moveTo>
                    <a:pt x="0" y="0"/>
                  </a:moveTo>
                  <a:lnTo>
                    <a:pt x="0" y="0"/>
                  </a:lnTo>
                  <a:lnTo>
                    <a:pt x="7" y="8"/>
                  </a:lnTo>
                  <a:lnTo>
                    <a:pt x="13" y="14"/>
                  </a:lnTo>
                  <a:lnTo>
                    <a:pt x="23" y="27"/>
                  </a:lnTo>
                  <a:lnTo>
                    <a:pt x="23" y="27"/>
                  </a:lnTo>
                  <a:lnTo>
                    <a:pt x="21" y="24"/>
                  </a:lnTo>
                  <a:lnTo>
                    <a:pt x="15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80B5C271-9AD0-455F-8A59-04890AF646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39" y="1425"/>
              <a:ext cx="1241" cy="1245"/>
            </a:xfrm>
            <a:custGeom>
              <a:avLst/>
              <a:gdLst>
                <a:gd name="T0" fmla="*/ 1235 w 1241"/>
                <a:gd name="T1" fmla="*/ 635 h 1245"/>
                <a:gd name="T2" fmla="*/ 1225 w 1241"/>
                <a:gd name="T3" fmla="*/ 694 h 1245"/>
                <a:gd name="T4" fmla="*/ 1203 w 1241"/>
                <a:gd name="T5" fmla="*/ 781 h 1245"/>
                <a:gd name="T6" fmla="*/ 1204 w 1241"/>
                <a:gd name="T7" fmla="*/ 704 h 1245"/>
                <a:gd name="T8" fmla="*/ 1207 w 1241"/>
                <a:gd name="T9" fmla="*/ 527 h 1245"/>
                <a:gd name="T10" fmla="*/ 1142 w 1241"/>
                <a:gd name="T11" fmla="*/ 331 h 1245"/>
                <a:gd name="T12" fmla="*/ 954 w 1241"/>
                <a:gd name="T13" fmla="*/ 123 h 1245"/>
                <a:gd name="T14" fmla="*/ 803 w 1241"/>
                <a:gd name="T15" fmla="*/ 49 h 1245"/>
                <a:gd name="T16" fmla="*/ 647 w 1241"/>
                <a:gd name="T17" fmla="*/ 20 h 1245"/>
                <a:gd name="T18" fmla="*/ 645 w 1241"/>
                <a:gd name="T19" fmla="*/ 14 h 1245"/>
                <a:gd name="T20" fmla="*/ 646 w 1241"/>
                <a:gd name="T21" fmla="*/ 10 h 1245"/>
                <a:gd name="T22" fmla="*/ 633 w 1241"/>
                <a:gd name="T23" fmla="*/ 6 h 1245"/>
                <a:gd name="T24" fmla="*/ 604 w 1241"/>
                <a:gd name="T25" fmla="*/ 0 h 1245"/>
                <a:gd name="T26" fmla="*/ 403 w 1241"/>
                <a:gd name="T27" fmla="*/ 37 h 1245"/>
                <a:gd name="T28" fmla="*/ 205 w 1241"/>
                <a:gd name="T29" fmla="*/ 157 h 1245"/>
                <a:gd name="T30" fmla="*/ 18 w 1241"/>
                <a:gd name="T31" fmla="*/ 462 h 1245"/>
                <a:gd name="T32" fmla="*/ 6 w 1241"/>
                <a:gd name="T33" fmla="*/ 709 h 1245"/>
                <a:gd name="T34" fmla="*/ 88 w 1241"/>
                <a:gd name="T35" fmla="*/ 940 h 1245"/>
                <a:gd name="T36" fmla="*/ 189 w 1241"/>
                <a:gd name="T37" fmla="*/ 1068 h 1245"/>
                <a:gd name="T38" fmla="*/ 502 w 1241"/>
                <a:gd name="T39" fmla="*/ 1232 h 1245"/>
                <a:gd name="T40" fmla="*/ 816 w 1241"/>
                <a:gd name="T41" fmla="*/ 1215 h 1245"/>
                <a:gd name="T42" fmla="*/ 996 w 1241"/>
                <a:gd name="T43" fmla="*/ 1122 h 1245"/>
                <a:gd name="T44" fmla="*/ 1132 w 1241"/>
                <a:gd name="T45" fmla="*/ 981 h 1245"/>
                <a:gd name="T46" fmla="*/ 1233 w 1241"/>
                <a:gd name="T47" fmla="*/ 743 h 1245"/>
                <a:gd name="T48" fmla="*/ 1240 w 1241"/>
                <a:gd name="T49" fmla="*/ 616 h 1245"/>
                <a:gd name="T50" fmla="*/ 174 w 1241"/>
                <a:gd name="T51" fmla="*/ 287 h 1245"/>
                <a:gd name="T52" fmla="*/ 110 w 1241"/>
                <a:gd name="T53" fmla="*/ 397 h 1245"/>
                <a:gd name="T54" fmla="*/ 1179 w 1241"/>
                <a:gd name="T55" fmla="*/ 739 h 1245"/>
                <a:gd name="T56" fmla="*/ 1122 w 1241"/>
                <a:gd name="T57" fmla="*/ 882 h 1245"/>
                <a:gd name="T58" fmla="*/ 944 w 1241"/>
                <a:gd name="T59" fmla="*/ 1077 h 1245"/>
                <a:gd name="T60" fmla="*/ 929 w 1241"/>
                <a:gd name="T61" fmla="*/ 1073 h 1245"/>
                <a:gd name="T62" fmla="*/ 701 w 1241"/>
                <a:gd name="T63" fmla="*/ 1140 h 1245"/>
                <a:gd name="T64" fmla="*/ 577 w 1241"/>
                <a:gd name="T65" fmla="*/ 1140 h 1245"/>
                <a:gd name="T66" fmla="*/ 379 w 1241"/>
                <a:gd name="T67" fmla="*/ 1082 h 1245"/>
                <a:gd name="T68" fmla="*/ 202 w 1241"/>
                <a:gd name="T69" fmla="*/ 930 h 1245"/>
                <a:gd name="T70" fmla="*/ 154 w 1241"/>
                <a:gd name="T71" fmla="*/ 851 h 1245"/>
                <a:gd name="T72" fmla="*/ 100 w 1241"/>
                <a:gd name="T73" fmla="*/ 577 h 1245"/>
                <a:gd name="T74" fmla="*/ 201 w 1241"/>
                <a:gd name="T75" fmla="*/ 302 h 1245"/>
                <a:gd name="T76" fmla="*/ 441 w 1241"/>
                <a:gd name="T77" fmla="*/ 124 h 1245"/>
                <a:gd name="T78" fmla="*/ 780 w 1241"/>
                <a:gd name="T79" fmla="*/ 113 h 1245"/>
                <a:gd name="T80" fmla="*/ 1026 w 1241"/>
                <a:gd name="T81" fmla="*/ 266 h 1245"/>
                <a:gd name="T82" fmla="*/ 1081 w 1241"/>
                <a:gd name="T83" fmla="*/ 338 h 1245"/>
                <a:gd name="T84" fmla="*/ 1059 w 1241"/>
                <a:gd name="T85" fmla="*/ 291 h 1245"/>
                <a:gd name="T86" fmla="*/ 1026 w 1241"/>
                <a:gd name="T87" fmla="*/ 244 h 1245"/>
                <a:gd name="T88" fmla="*/ 1001 w 1241"/>
                <a:gd name="T89" fmla="*/ 215 h 1245"/>
                <a:gd name="T90" fmla="*/ 855 w 1241"/>
                <a:gd name="T91" fmla="*/ 113 h 1245"/>
                <a:gd name="T92" fmla="*/ 710 w 1241"/>
                <a:gd name="T93" fmla="*/ 68 h 1245"/>
                <a:gd name="T94" fmla="*/ 619 w 1241"/>
                <a:gd name="T95" fmla="*/ 61 h 1245"/>
                <a:gd name="T96" fmla="*/ 486 w 1241"/>
                <a:gd name="T97" fmla="*/ 78 h 1245"/>
                <a:gd name="T98" fmla="*/ 351 w 1241"/>
                <a:gd name="T99" fmla="*/ 133 h 1245"/>
                <a:gd name="T100" fmla="*/ 195 w 1241"/>
                <a:gd name="T101" fmla="*/ 257 h 1245"/>
                <a:gd name="T102" fmla="*/ 367 w 1241"/>
                <a:gd name="T103" fmla="*/ 119 h 1245"/>
                <a:gd name="T104" fmla="*/ 541 w 1241"/>
                <a:gd name="T105" fmla="*/ 64 h 1245"/>
                <a:gd name="T106" fmla="*/ 765 w 1241"/>
                <a:gd name="T107" fmla="*/ 76 h 1245"/>
                <a:gd name="T108" fmla="*/ 957 w 1241"/>
                <a:gd name="T109" fmla="*/ 168 h 1245"/>
                <a:gd name="T110" fmla="*/ 1121 w 1241"/>
                <a:gd name="T111" fmla="*/ 363 h 1245"/>
                <a:gd name="T112" fmla="*/ 1186 w 1241"/>
                <a:gd name="T113" fmla="*/ 594 h 1245"/>
                <a:gd name="T114" fmla="*/ 1186 w 1241"/>
                <a:gd name="T115" fmla="*/ 707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41" h="1245">
                  <a:moveTo>
                    <a:pt x="1240" y="616"/>
                  </a:moveTo>
                  <a:lnTo>
                    <a:pt x="1240" y="616"/>
                  </a:lnTo>
                  <a:lnTo>
                    <a:pt x="1240" y="644"/>
                  </a:lnTo>
                  <a:lnTo>
                    <a:pt x="1240" y="644"/>
                  </a:lnTo>
                  <a:lnTo>
                    <a:pt x="1238" y="661"/>
                  </a:lnTo>
                  <a:lnTo>
                    <a:pt x="1238" y="661"/>
                  </a:lnTo>
                  <a:lnTo>
                    <a:pt x="1237" y="644"/>
                  </a:lnTo>
                  <a:lnTo>
                    <a:pt x="1237" y="639"/>
                  </a:lnTo>
                  <a:lnTo>
                    <a:pt x="1235" y="635"/>
                  </a:lnTo>
                  <a:lnTo>
                    <a:pt x="1235" y="635"/>
                  </a:lnTo>
                  <a:lnTo>
                    <a:pt x="1234" y="647"/>
                  </a:lnTo>
                  <a:lnTo>
                    <a:pt x="1234" y="647"/>
                  </a:lnTo>
                  <a:lnTo>
                    <a:pt x="1233" y="660"/>
                  </a:lnTo>
                  <a:lnTo>
                    <a:pt x="1233" y="660"/>
                  </a:lnTo>
                  <a:lnTo>
                    <a:pt x="1230" y="683"/>
                  </a:lnTo>
                  <a:lnTo>
                    <a:pt x="1230" y="683"/>
                  </a:lnTo>
                  <a:lnTo>
                    <a:pt x="1230" y="675"/>
                  </a:lnTo>
                  <a:lnTo>
                    <a:pt x="1228" y="680"/>
                  </a:lnTo>
                  <a:lnTo>
                    <a:pt x="1228" y="680"/>
                  </a:lnTo>
                  <a:lnTo>
                    <a:pt x="1225" y="694"/>
                  </a:lnTo>
                  <a:lnTo>
                    <a:pt x="1225" y="694"/>
                  </a:lnTo>
                  <a:lnTo>
                    <a:pt x="1227" y="680"/>
                  </a:lnTo>
                  <a:lnTo>
                    <a:pt x="1227" y="680"/>
                  </a:lnTo>
                  <a:lnTo>
                    <a:pt x="1227" y="671"/>
                  </a:lnTo>
                  <a:lnTo>
                    <a:pt x="1227" y="671"/>
                  </a:lnTo>
                  <a:lnTo>
                    <a:pt x="1223" y="701"/>
                  </a:lnTo>
                  <a:lnTo>
                    <a:pt x="1217" y="731"/>
                  </a:lnTo>
                  <a:lnTo>
                    <a:pt x="1210" y="757"/>
                  </a:lnTo>
                  <a:lnTo>
                    <a:pt x="1203" y="781"/>
                  </a:lnTo>
                  <a:lnTo>
                    <a:pt x="1203" y="781"/>
                  </a:lnTo>
                  <a:lnTo>
                    <a:pt x="1208" y="756"/>
                  </a:lnTo>
                  <a:lnTo>
                    <a:pt x="1213" y="732"/>
                  </a:lnTo>
                  <a:lnTo>
                    <a:pt x="1214" y="712"/>
                  </a:lnTo>
                  <a:lnTo>
                    <a:pt x="1214" y="705"/>
                  </a:lnTo>
                  <a:lnTo>
                    <a:pt x="1213" y="700"/>
                  </a:lnTo>
                  <a:lnTo>
                    <a:pt x="1213" y="700"/>
                  </a:lnTo>
                  <a:lnTo>
                    <a:pt x="1207" y="704"/>
                  </a:lnTo>
                  <a:lnTo>
                    <a:pt x="1206" y="705"/>
                  </a:lnTo>
                  <a:lnTo>
                    <a:pt x="1204" y="704"/>
                  </a:lnTo>
                  <a:lnTo>
                    <a:pt x="1204" y="704"/>
                  </a:lnTo>
                  <a:lnTo>
                    <a:pt x="1208" y="660"/>
                  </a:lnTo>
                  <a:lnTo>
                    <a:pt x="1210" y="616"/>
                  </a:lnTo>
                  <a:lnTo>
                    <a:pt x="1210" y="616"/>
                  </a:lnTo>
                  <a:lnTo>
                    <a:pt x="1210" y="594"/>
                  </a:lnTo>
                  <a:lnTo>
                    <a:pt x="1208" y="570"/>
                  </a:lnTo>
                  <a:lnTo>
                    <a:pt x="1208" y="570"/>
                  </a:lnTo>
                  <a:lnTo>
                    <a:pt x="1208" y="568"/>
                  </a:lnTo>
                  <a:lnTo>
                    <a:pt x="1208" y="568"/>
                  </a:lnTo>
                  <a:lnTo>
                    <a:pt x="1208" y="551"/>
                  </a:lnTo>
                  <a:lnTo>
                    <a:pt x="1207" y="527"/>
                  </a:lnTo>
                  <a:lnTo>
                    <a:pt x="1207" y="527"/>
                  </a:lnTo>
                  <a:lnTo>
                    <a:pt x="1201" y="497"/>
                  </a:lnTo>
                  <a:lnTo>
                    <a:pt x="1201" y="497"/>
                  </a:lnTo>
                  <a:lnTo>
                    <a:pt x="1194" y="464"/>
                  </a:lnTo>
                  <a:lnTo>
                    <a:pt x="1194" y="464"/>
                  </a:lnTo>
                  <a:lnTo>
                    <a:pt x="1184" y="428"/>
                  </a:lnTo>
                  <a:lnTo>
                    <a:pt x="1172" y="393"/>
                  </a:lnTo>
                  <a:lnTo>
                    <a:pt x="1158" y="360"/>
                  </a:lnTo>
                  <a:lnTo>
                    <a:pt x="1142" y="331"/>
                  </a:lnTo>
                  <a:lnTo>
                    <a:pt x="1142" y="331"/>
                  </a:lnTo>
                  <a:lnTo>
                    <a:pt x="1132" y="312"/>
                  </a:lnTo>
                  <a:lnTo>
                    <a:pt x="1121" y="294"/>
                  </a:lnTo>
                  <a:lnTo>
                    <a:pt x="1097" y="260"/>
                  </a:lnTo>
                  <a:lnTo>
                    <a:pt x="1097" y="260"/>
                  </a:lnTo>
                  <a:lnTo>
                    <a:pt x="1071" y="229"/>
                  </a:lnTo>
                  <a:lnTo>
                    <a:pt x="1045" y="199"/>
                  </a:lnTo>
                  <a:lnTo>
                    <a:pt x="1045" y="199"/>
                  </a:lnTo>
                  <a:lnTo>
                    <a:pt x="1015" y="171"/>
                  </a:lnTo>
                  <a:lnTo>
                    <a:pt x="985" y="147"/>
                  </a:lnTo>
                  <a:lnTo>
                    <a:pt x="954" y="123"/>
                  </a:lnTo>
                  <a:lnTo>
                    <a:pt x="922" y="103"/>
                  </a:lnTo>
                  <a:lnTo>
                    <a:pt x="922" y="103"/>
                  </a:lnTo>
                  <a:lnTo>
                    <a:pt x="888" y="85"/>
                  </a:lnTo>
                  <a:lnTo>
                    <a:pt x="854" y="69"/>
                  </a:lnTo>
                  <a:lnTo>
                    <a:pt x="854" y="69"/>
                  </a:lnTo>
                  <a:lnTo>
                    <a:pt x="837" y="62"/>
                  </a:lnTo>
                  <a:lnTo>
                    <a:pt x="820" y="55"/>
                  </a:lnTo>
                  <a:lnTo>
                    <a:pt x="820" y="55"/>
                  </a:lnTo>
                  <a:lnTo>
                    <a:pt x="803" y="49"/>
                  </a:lnTo>
                  <a:lnTo>
                    <a:pt x="803" y="49"/>
                  </a:lnTo>
                  <a:lnTo>
                    <a:pt x="786" y="44"/>
                  </a:lnTo>
                  <a:lnTo>
                    <a:pt x="786" y="44"/>
                  </a:lnTo>
                  <a:lnTo>
                    <a:pt x="751" y="35"/>
                  </a:lnTo>
                  <a:lnTo>
                    <a:pt x="717" y="28"/>
                  </a:lnTo>
                  <a:lnTo>
                    <a:pt x="717" y="28"/>
                  </a:lnTo>
                  <a:lnTo>
                    <a:pt x="683" y="23"/>
                  </a:lnTo>
                  <a:lnTo>
                    <a:pt x="683" y="23"/>
                  </a:lnTo>
                  <a:lnTo>
                    <a:pt x="666" y="21"/>
                  </a:lnTo>
                  <a:lnTo>
                    <a:pt x="666" y="21"/>
                  </a:lnTo>
                  <a:lnTo>
                    <a:pt x="647" y="20"/>
                  </a:lnTo>
                  <a:lnTo>
                    <a:pt x="647" y="20"/>
                  </a:lnTo>
                  <a:lnTo>
                    <a:pt x="649" y="20"/>
                  </a:lnTo>
                  <a:lnTo>
                    <a:pt x="649" y="18"/>
                  </a:lnTo>
                  <a:lnTo>
                    <a:pt x="653" y="17"/>
                  </a:lnTo>
                  <a:lnTo>
                    <a:pt x="657" y="17"/>
                  </a:lnTo>
                  <a:lnTo>
                    <a:pt x="659" y="16"/>
                  </a:lnTo>
                  <a:lnTo>
                    <a:pt x="659" y="16"/>
                  </a:lnTo>
                  <a:lnTo>
                    <a:pt x="659" y="16"/>
                  </a:lnTo>
                  <a:lnTo>
                    <a:pt x="652" y="14"/>
                  </a:lnTo>
                  <a:lnTo>
                    <a:pt x="645" y="14"/>
                  </a:lnTo>
                  <a:lnTo>
                    <a:pt x="645" y="14"/>
                  </a:lnTo>
                  <a:lnTo>
                    <a:pt x="653" y="13"/>
                  </a:lnTo>
                  <a:lnTo>
                    <a:pt x="656" y="13"/>
                  </a:lnTo>
                  <a:lnTo>
                    <a:pt x="656" y="13"/>
                  </a:lnTo>
                  <a:lnTo>
                    <a:pt x="656" y="13"/>
                  </a:lnTo>
                  <a:lnTo>
                    <a:pt x="656" y="13"/>
                  </a:lnTo>
                  <a:lnTo>
                    <a:pt x="646" y="11"/>
                  </a:lnTo>
                  <a:lnTo>
                    <a:pt x="645" y="11"/>
                  </a:lnTo>
                  <a:lnTo>
                    <a:pt x="645" y="11"/>
                  </a:lnTo>
                  <a:lnTo>
                    <a:pt x="646" y="10"/>
                  </a:lnTo>
                  <a:lnTo>
                    <a:pt x="646" y="10"/>
                  </a:lnTo>
                  <a:lnTo>
                    <a:pt x="645" y="8"/>
                  </a:lnTo>
                  <a:lnTo>
                    <a:pt x="645" y="8"/>
                  </a:lnTo>
                  <a:lnTo>
                    <a:pt x="628" y="7"/>
                  </a:lnTo>
                  <a:lnTo>
                    <a:pt x="628" y="7"/>
                  </a:lnTo>
                  <a:lnTo>
                    <a:pt x="621" y="6"/>
                  </a:lnTo>
                  <a:lnTo>
                    <a:pt x="621" y="6"/>
                  </a:lnTo>
                  <a:lnTo>
                    <a:pt x="623" y="4"/>
                  </a:lnTo>
                  <a:lnTo>
                    <a:pt x="623" y="4"/>
                  </a:lnTo>
                  <a:lnTo>
                    <a:pt x="633" y="6"/>
                  </a:lnTo>
                  <a:lnTo>
                    <a:pt x="633" y="6"/>
                  </a:lnTo>
                  <a:lnTo>
                    <a:pt x="629" y="4"/>
                  </a:lnTo>
                  <a:lnTo>
                    <a:pt x="621" y="4"/>
                  </a:lnTo>
                  <a:lnTo>
                    <a:pt x="621" y="4"/>
                  </a:lnTo>
                  <a:lnTo>
                    <a:pt x="611" y="4"/>
                  </a:lnTo>
                  <a:lnTo>
                    <a:pt x="605" y="3"/>
                  </a:lnTo>
                  <a:lnTo>
                    <a:pt x="605" y="3"/>
                  </a:lnTo>
                  <a:lnTo>
                    <a:pt x="606" y="1"/>
                  </a:lnTo>
                  <a:lnTo>
                    <a:pt x="606" y="1"/>
                  </a:lnTo>
                  <a:lnTo>
                    <a:pt x="604" y="0"/>
                  </a:lnTo>
                  <a:lnTo>
                    <a:pt x="604" y="0"/>
                  </a:lnTo>
                  <a:lnTo>
                    <a:pt x="582" y="0"/>
                  </a:lnTo>
                  <a:lnTo>
                    <a:pt x="558" y="1"/>
                  </a:lnTo>
                  <a:lnTo>
                    <a:pt x="534" y="4"/>
                  </a:lnTo>
                  <a:lnTo>
                    <a:pt x="509" y="7"/>
                  </a:lnTo>
                  <a:lnTo>
                    <a:pt x="483" y="13"/>
                  </a:lnTo>
                  <a:lnTo>
                    <a:pt x="457" y="20"/>
                  </a:lnTo>
                  <a:lnTo>
                    <a:pt x="430" y="27"/>
                  </a:lnTo>
                  <a:lnTo>
                    <a:pt x="403" y="37"/>
                  </a:lnTo>
                  <a:lnTo>
                    <a:pt x="403" y="37"/>
                  </a:lnTo>
                  <a:lnTo>
                    <a:pt x="376" y="47"/>
                  </a:lnTo>
                  <a:lnTo>
                    <a:pt x="349" y="59"/>
                  </a:lnTo>
                  <a:lnTo>
                    <a:pt x="324" y="73"/>
                  </a:lnTo>
                  <a:lnTo>
                    <a:pt x="298" y="88"/>
                  </a:lnTo>
                  <a:lnTo>
                    <a:pt x="298" y="88"/>
                  </a:lnTo>
                  <a:lnTo>
                    <a:pt x="274" y="103"/>
                  </a:lnTo>
                  <a:lnTo>
                    <a:pt x="250" y="120"/>
                  </a:lnTo>
                  <a:lnTo>
                    <a:pt x="226" y="138"/>
                  </a:lnTo>
                  <a:lnTo>
                    <a:pt x="205" y="157"/>
                  </a:lnTo>
                  <a:lnTo>
                    <a:pt x="205" y="157"/>
                  </a:lnTo>
                  <a:lnTo>
                    <a:pt x="191" y="170"/>
                  </a:lnTo>
                  <a:lnTo>
                    <a:pt x="191" y="170"/>
                  </a:lnTo>
                  <a:lnTo>
                    <a:pt x="160" y="201"/>
                  </a:lnTo>
                  <a:lnTo>
                    <a:pt x="131" y="235"/>
                  </a:lnTo>
                  <a:lnTo>
                    <a:pt x="106" y="270"/>
                  </a:lnTo>
                  <a:lnTo>
                    <a:pt x="83" y="307"/>
                  </a:lnTo>
                  <a:lnTo>
                    <a:pt x="64" y="343"/>
                  </a:lnTo>
                  <a:lnTo>
                    <a:pt x="45" y="383"/>
                  </a:lnTo>
                  <a:lnTo>
                    <a:pt x="31" y="423"/>
                  </a:lnTo>
                  <a:lnTo>
                    <a:pt x="18" y="462"/>
                  </a:lnTo>
                  <a:lnTo>
                    <a:pt x="18" y="462"/>
                  </a:lnTo>
                  <a:lnTo>
                    <a:pt x="10" y="503"/>
                  </a:lnTo>
                  <a:lnTo>
                    <a:pt x="4" y="545"/>
                  </a:lnTo>
                  <a:lnTo>
                    <a:pt x="0" y="586"/>
                  </a:lnTo>
                  <a:lnTo>
                    <a:pt x="0" y="627"/>
                  </a:lnTo>
                  <a:lnTo>
                    <a:pt x="0" y="649"/>
                  </a:lnTo>
                  <a:lnTo>
                    <a:pt x="1" y="668"/>
                  </a:lnTo>
                  <a:lnTo>
                    <a:pt x="1" y="668"/>
                  </a:lnTo>
                  <a:lnTo>
                    <a:pt x="3" y="690"/>
                  </a:lnTo>
                  <a:lnTo>
                    <a:pt x="6" y="709"/>
                  </a:lnTo>
                  <a:lnTo>
                    <a:pt x="6" y="709"/>
                  </a:lnTo>
                  <a:lnTo>
                    <a:pt x="13" y="750"/>
                  </a:lnTo>
                  <a:lnTo>
                    <a:pt x="18" y="770"/>
                  </a:lnTo>
                  <a:lnTo>
                    <a:pt x="23" y="790"/>
                  </a:lnTo>
                  <a:lnTo>
                    <a:pt x="23" y="790"/>
                  </a:lnTo>
                  <a:lnTo>
                    <a:pt x="35" y="828"/>
                  </a:lnTo>
                  <a:lnTo>
                    <a:pt x="51" y="866"/>
                  </a:lnTo>
                  <a:lnTo>
                    <a:pt x="68" y="904"/>
                  </a:lnTo>
                  <a:lnTo>
                    <a:pt x="88" y="940"/>
                  </a:lnTo>
                  <a:lnTo>
                    <a:pt x="88" y="940"/>
                  </a:lnTo>
                  <a:lnTo>
                    <a:pt x="110" y="974"/>
                  </a:lnTo>
                  <a:lnTo>
                    <a:pt x="122" y="991"/>
                  </a:lnTo>
                  <a:lnTo>
                    <a:pt x="134" y="1006"/>
                  </a:lnTo>
                  <a:lnTo>
                    <a:pt x="134" y="1006"/>
                  </a:lnTo>
                  <a:lnTo>
                    <a:pt x="147" y="1023"/>
                  </a:lnTo>
                  <a:lnTo>
                    <a:pt x="161" y="1039"/>
                  </a:lnTo>
                  <a:lnTo>
                    <a:pt x="175" y="1053"/>
                  </a:lnTo>
                  <a:lnTo>
                    <a:pt x="182" y="1060"/>
                  </a:lnTo>
                  <a:lnTo>
                    <a:pt x="189" y="1068"/>
                  </a:lnTo>
                  <a:lnTo>
                    <a:pt x="189" y="1068"/>
                  </a:lnTo>
                  <a:lnTo>
                    <a:pt x="220" y="1095"/>
                  </a:lnTo>
                  <a:lnTo>
                    <a:pt x="253" y="1121"/>
                  </a:lnTo>
                  <a:lnTo>
                    <a:pt x="287" y="1145"/>
                  </a:lnTo>
                  <a:lnTo>
                    <a:pt x="322" y="1166"/>
                  </a:lnTo>
                  <a:lnTo>
                    <a:pt x="360" y="1186"/>
                  </a:lnTo>
                  <a:lnTo>
                    <a:pt x="399" y="1203"/>
                  </a:lnTo>
                  <a:lnTo>
                    <a:pt x="438" y="1215"/>
                  </a:lnTo>
                  <a:lnTo>
                    <a:pt x="479" y="1227"/>
                  </a:lnTo>
                  <a:lnTo>
                    <a:pt x="479" y="1227"/>
                  </a:lnTo>
                  <a:lnTo>
                    <a:pt x="502" y="1232"/>
                  </a:lnTo>
                  <a:lnTo>
                    <a:pt x="523" y="1237"/>
                  </a:lnTo>
                  <a:lnTo>
                    <a:pt x="568" y="1242"/>
                  </a:lnTo>
                  <a:lnTo>
                    <a:pt x="613" y="1245"/>
                  </a:lnTo>
                  <a:lnTo>
                    <a:pt x="659" y="1244"/>
                  </a:lnTo>
                  <a:lnTo>
                    <a:pt x="659" y="1244"/>
                  </a:lnTo>
                  <a:lnTo>
                    <a:pt x="704" y="1239"/>
                  </a:lnTo>
                  <a:lnTo>
                    <a:pt x="749" y="1232"/>
                  </a:lnTo>
                  <a:lnTo>
                    <a:pt x="749" y="1232"/>
                  </a:lnTo>
                  <a:lnTo>
                    <a:pt x="793" y="1221"/>
                  </a:lnTo>
                  <a:lnTo>
                    <a:pt x="816" y="1215"/>
                  </a:lnTo>
                  <a:lnTo>
                    <a:pt x="837" y="1208"/>
                  </a:lnTo>
                  <a:lnTo>
                    <a:pt x="837" y="1208"/>
                  </a:lnTo>
                  <a:lnTo>
                    <a:pt x="879" y="1191"/>
                  </a:lnTo>
                  <a:lnTo>
                    <a:pt x="900" y="1181"/>
                  </a:lnTo>
                  <a:lnTo>
                    <a:pt x="920" y="1170"/>
                  </a:lnTo>
                  <a:lnTo>
                    <a:pt x="920" y="1170"/>
                  </a:lnTo>
                  <a:lnTo>
                    <a:pt x="960" y="1147"/>
                  </a:lnTo>
                  <a:lnTo>
                    <a:pt x="978" y="1135"/>
                  </a:lnTo>
                  <a:lnTo>
                    <a:pt x="996" y="1122"/>
                  </a:lnTo>
                  <a:lnTo>
                    <a:pt x="996" y="1122"/>
                  </a:lnTo>
                  <a:lnTo>
                    <a:pt x="1032" y="1094"/>
                  </a:lnTo>
                  <a:lnTo>
                    <a:pt x="1049" y="1080"/>
                  </a:lnTo>
                  <a:lnTo>
                    <a:pt x="1064" y="1064"/>
                  </a:lnTo>
                  <a:lnTo>
                    <a:pt x="1064" y="1064"/>
                  </a:lnTo>
                  <a:lnTo>
                    <a:pt x="1095" y="1032"/>
                  </a:lnTo>
                  <a:lnTo>
                    <a:pt x="1110" y="1015"/>
                  </a:lnTo>
                  <a:lnTo>
                    <a:pt x="1122" y="996"/>
                  </a:lnTo>
                  <a:lnTo>
                    <a:pt x="1122" y="996"/>
                  </a:lnTo>
                  <a:lnTo>
                    <a:pt x="1128" y="988"/>
                  </a:lnTo>
                  <a:lnTo>
                    <a:pt x="1132" y="981"/>
                  </a:lnTo>
                  <a:lnTo>
                    <a:pt x="1132" y="981"/>
                  </a:lnTo>
                  <a:lnTo>
                    <a:pt x="1156" y="945"/>
                  </a:lnTo>
                  <a:lnTo>
                    <a:pt x="1177" y="909"/>
                  </a:lnTo>
                  <a:lnTo>
                    <a:pt x="1196" y="868"/>
                  </a:lnTo>
                  <a:lnTo>
                    <a:pt x="1204" y="848"/>
                  </a:lnTo>
                  <a:lnTo>
                    <a:pt x="1211" y="827"/>
                  </a:lnTo>
                  <a:lnTo>
                    <a:pt x="1211" y="827"/>
                  </a:lnTo>
                  <a:lnTo>
                    <a:pt x="1218" y="806"/>
                  </a:lnTo>
                  <a:lnTo>
                    <a:pt x="1224" y="784"/>
                  </a:lnTo>
                  <a:lnTo>
                    <a:pt x="1233" y="743"/>
                  </a:lnTo>
                  <a:lnTo>
                    <a:pt x="1233" y="743"/>
                  </a:lnTo>
                  <a:lnTo>
                    <a:pt x="1238" y="704"/>
                  </a:lnTo>
                  <a:lnTo>
                    <a:pt x="1241" y="668"/>
                  </a:lnTo>
                  <a:lnTo>
                    <a:pt x="1241" y="668"/>
                  </a:lnTo>
                  <a:lnTo>
                    <a:pt x="1240" y="685"/>
                  </a:lnTo>
                  <a:lnTo>
                    <a:pt x="1237" y="698"/>
                  </a:lnTo>
                  <a:lnTo>
                    <a:pt x="1237" y="698"/>
                  </a:lnTo>
                  <a:lnTo>
                    <a:pt x="1240" y="674"/>
                  </a:lnTo>
                  <a:lnTo>
                    <a:pt x="1241" y="654"/>
                  </a:lnTo>
                  <a:lnTo>
                    <a:pt x="1240" y="616"/>
                  </a:lnTo>
                  <a:lnTo>
                    <a:pt x="1240" y="616"/>
                  </a:lnTo>
                  <a:close/>
                  <a:moveTo>
                    <a:pt x="174" y="287"/>
                  </a:moveTo>
                  <a:lnTo>
                    <a:pt x="174" y="287"/>
                  </a:lnTo>
                  <a:lnTo>
                    <a:pt x="167" y="297"/>
                  </a:lnTo>
                  <a:lnTo>
                    <a:pt x="160" y="305"/>
                  </a:lnTo>
                  <a:lnTo>
                    <a:pt x="160" y="305"/>
                  </a:lnTo>
                  <a:lnTo>
                    <a:pt x="161" y="301"/>
                  </a:lnTo>
                  <a:lnTo>
                    <a:pt x="167" y="294"/>
                  </a:lnTo>
                  <a:lnTo>
                    <a:pt x="171" y="288"/>
                  </a:lnTo>
                  <a:lnTo>
                    <a:pt x="174" y="287"/>
                  </a:lnTo>
                  <a:lnTo>
                    <a:pt x="174" y="287"/>
                  </a:lnTo>
                  <a:close/>
                  <a:moveTo>
                    <a:pt x="157" y="308"/>
                  </a:moveTo>
                  <a:lnTo>
                    <a:pt x="157" y="308"/>
                  </a:lnTo>
                  <a:lnTo>
                    <a:pt x="144" y="331"/>
                  </a:lnTo>
                  <a:lnTo>
                    <a:pt x="130" y="358"/>
                  </a:lnTo>
                  <a:lnTo>
                    <a:pt x="130" y="358"/>
                  </a:lnTo>
                  <a:lnTo>
                    <a:pt x="116" y="384"/>
                  </a:lnTo>
                  <a:lnTo>
                    <a:pt x="116" y="384"/>
                  </a:lnTo>
                  <a:lnTo>
                    <a:pt x="110" y="397"/>
                  </a:lnTo>
                  <a:lnTo>
                    <a:pt x="110" y="397"/>
                  </a:lnTo>
                  <a:lnTo>
                    <a:pt x="103" y="410"/>
                  </a:lnTo>
                  <a:lnTo>
                    <a:pt x="103" y="410"/>
                  </a:lnTo>
                  <a:lnTo>
                    <a:pt x="114" y="384"/>
                  </a:lnTo>
                  <a:lnTo>
                    <a:pt x="127" y="359"/>
                  </a:lnTo>
                  <a:lnTo>
                    <a:pt x="141" y="334"/>
                  </a:lnTo>
                  <a:lnTo>
                    <a:pt x="157" y="308"/>
                  </a:lnTo>
                  <a:lnTo>
                    <a:pt x="157" y="308"/>
                  </a:lnTo>
                  <a:close/>
                  <a:moveTo>
                    <a:pt x="1182" y="735"/>
                  </a:moveTo>
                  <a:lnTo>
                    <a:pt x="1182" y="735"/>
                  </a:lnTo>
                  <a:lnTo>
                    <a:pt x="1179" y="739"/>
                  </a:lnTo>
                  <a:lnTo>
                    <a:pt x="1179" y="739"/>
                  </a:lnTo>
                  <a:lnTo>
                    <a:pt x="1169" y="769"/>
                  </a:lnTo>
                  <a:lnTo>
                    <a:pt x="1169" y="769"/>
                  </a:lnTo>
                  <a:lnTo>
                    <a:pt x="1163" y="787"/>
                  </a:lnTo>
                  <a:lnTo>
                    <a:pt x="1163" y="787"/>
                  </a:lnTo>
                  <a:lnTo>
                    <a:pt x="1156" y="806"/>
                  </a:lnTo>
                  <a:lnTo>
                    <a:pt x="1156" y="806"/>
                  </a:lnTo>
                  <a:lnTo>
                    <a:pt x="1141" y="844"/>
                  </a:lnTo>
                  <a:lnTo>
                    <a:pt x="1132" y="863"/>
                  </a:lnTo>
                  <a:lnTo>
                    <a:pt x="1122" y="882"/>
                  </a:lnTo>
                  <a:lnTo>
                    <a:pt x="1122" y="882"/>
                  </a:lnTo>
                  <a:lnTo>
                    <a:pt x="1104" y="913"/>
                  </a:lnTo>
                  <a:lnTo>
                    <a:pt x="1084" y="943"/>
                  </a:lnTo>
                  <a:lnTo>
                    <a:pt x="1061" y="969"/>
                  </a:lnTo>
                  <a:lnTo>
                    <a:pt x="1039" y="995"/>
                  </a:lnTo>
                  <a:lnTo>
                    <a:pt x="1039" y="995"/>
                  </a:lnTo>
                  <a:lnTo>
                    <a:pt x="1016" y="1019"/>
                  </a:lnTo>
                  <a:lnTo>
                    <a:pt x="992" y="1040"/>
                  </a:lnTo>
                  <a:lnTo>
                    <a:pt x="968" y="1060"/>
                  </a:lnTo>
                  <a:lnTo>
                    <a:pt x="944" y="1077"/>
                  </a:lnTo>
                  <a:lnTo>
                    <a:pt x="944" y="1077"/>
                  </a:lnTo>
                  <a:lnTo>
                    <a:pt x="950" y="1073"/>
                  </a:lnTo>
                  <a:lnTo>
                    <a:pt x="951" y="1070"/>
                  </a:lnTo>
                  <a:lnTo>
                    <a:pt x="951" y="1070"/>
                  </a:lnTo>
                  <a:lnTo>
                    <a:pt x="950" y="1070"/>
                  </a:lnTo>
                  <a:lnTo>
                    <a:pt x="950" y="1070"/>
                  </a:lnTo>
                  <a:lnTo>
                    <a:pt x="946" y="1070"/>
                  </a:lnTo>
                  <a:lnTo>
                    <a:pt x="940" y="1070"/>
                  </a:lnTo>
                  <a:lnTo>
                    <a:pt x="929" y="1073"/>
                  </a:lnTo>
                  <a:lnTo>
                    <a:pt x="929" y="1073"/>
                  </a:lnTo>
                  <a:lnTo>
                    <a:pt x="917" y="1078"/>
                  </a:lnTo>
                  <a:lnTo>
                    <a:pt x="909" y="1081"/>
                  </a:lnTo>
                  <a:lnTo>
                    <a:pt x="893" y="1085"/>
                  </a:lnTo>
                  <a:lnTo>
                    <a:pt x="893" y="1085"/>
                  </a:lnTo>
                  <a:lnTo>
                    <a:pt x="840" y="1107"/>
                  </a:lnTo>
                  <a:lnTo>
                    <a:pt x="808" y="1116"/>
                  </a:lnTo>
                  <a:lnTo>
                    <a:pt x="773" y="1126"/>
                  </a:lnTo>
                  <a:lnTo>
                    <a:pt x="773" y="1126"/>
                  </a:lnTo>
                  <a:lnTo>
                    <a:pt x="738" y="1135"/>
                  </a:lnTo>
                  <a:lnTo>
                    <a:pt x="701" y="1140"/>
                  </a:lnTo>
                  <a:lnTo>
                    <a:pt x="701" y="1140"/>
                  </a:lnTo>
                  <a:lnTo>
                    <a:pt x="683" y="1142"/>
                  </a:lnTo>
                  <a:lnTo>
                    <a:pt x="683" y="1142"/>
                  </a:lnTo>
                  <a:lnTo>
                    <a:pt x="664" y="1143"/>
                  </a:lnTo>
                  <a:lnTo>
                    <a:pt x="664" y="1143"/>
                  </a:lnTo>
                  <a:lnTo>
                    <a:pt x="646" y="1145"/>
                  </a:lnTo>
                  <a:lnTo>
                    <a:pt x="629" y="1145"/>
                  </a:lnTo>
                  <a:lnTo>
                    <a:pt x="629" y="1145"/>
                  </a:lnTo>
                  <a:lnTo>
                    <a:pt x="604" y="1143"/>
                  </a:lnTo>
                  <a:lnTo>
                    <a:pt x="577" y="1140"/>
                  </a:lnTo>
                  <a:lnTo>
                    <a:pt x="577" y="1140"/>
                  </a:lnTo>
                  <a:lnTo>
                    <a:pt x="547" y="1138"/>
                  </a:lnTo>
                  <a:lnTo>
                    <a:pt x="547" y="1138"/>
                  </a:lnTo>
                  <a:lnTo>
                    <a:pt x="519" y="1133"/>
                  </a:lnTo>
                  <a:lnTo>
                    <a:pt x="519" y="1133"/>
                  </a:lnTo>
                  <a:lnTo>
                    <a:pt x="483" y="1123"/>
                  </a:lnTo>
                  <a:lnTo>
                    <a:pt x="447" y="1112"/>
                  </a:lnTo>
                  <a:lnTo>
                    <a:pt x="447" y="1112"/>
                  </a:lnTo>
                  <a:lnTo>
                    <a:pt x="411" y="1098"/>
                  </a:lnTo>
                  <a:lnTo>
                    <a:pt x="379" y="1082"/>
                  </a:lnTo>
                  <a:lnTo>
                    <a:pt x="379" y="1082"/>
                  </a:lnTo>
                  <a:lnTo>
                    <a:pt x="349" y="1064"/>
                  </a:lnTo>
                  <a:lnTo>
                    <a:pt x="321" y="1046"/>
                  </a:lnTo>
                  <a:lnTo>
                    <a:pt x="321" y="1046"/>
                  </a:lnTo>
                  <a:lnTo>
                    <a:pt x="294" y="1026"/>
                  </a:lnTo>
                  <a:lnTo>
                    <a:pt x="267" y="1003"/>
                  </a:lnTo>
                  <a:lnTo>
                    <a:pt x="267" y="1003"/>
                  </a:lnTo>
                  <a:lnTo>
                    <a:pt x="245" y="979"/>
                  </a:lnTo>
                  <a:lnTo>
                    <a:pt x="223" y="955"/>
                  </a:lnTo>
                  <a:lnTo>
                    <a:pt x="202" y="930"/>
                  </a:lnTo>
                  <a:lnTo>
                    <a:pt x="194" y="916"/>
                  </a:lnTo>
                  <a:lnTo>
                    <a:pt x="185" y="903"/>
                  </a:lnTo>
                  <a:lnTo>
                    <a:pt x="185" y="903"/>
                  </a:lnTo>
                  <a:lnTo>
                    <a:pt x="178" y="895"/>
                  </a:lnTo>
                  <a:lnTo>
                    <a:pt x="171" y="882"/>
                  </a:lnTo>
                  <a:lnTo>
                    <a:pt x="171" y="882"/>
                  </a:lnTo>
                  <a:lnTo>
                    <a:pt x="163" y="866"/>
                  </a:lnTo>
                  <a:lnTo>
                    <a:pt x="163" y="866"/>
                  </a:lnTo>
                  <a:lnTo>
                    <a:pt x="154" y="851"/>
                  </a:lnTo>
                  <a:lnTo>
                    <a:pt x="154" y="851"/>
                  </a:lnTo>
                  <a:lnTo>
                    <a:pt x="139" y="817"/>
                  </a:lnTo>
                  <a:lnTo>
                    <a:pt x="124" y="780"/>
                  </a:lnTo>
                  <a:lnTo>
                    <a:pt x="114" y="743"/>
                  </a:lnTo>
                  <a:lnTo>
                    <a:pt x="106" y="708"/>
                  </a:lnTo>
                  <a:lnTo>
                    <a:pt x="106" y="708"/>
                  </a:lnTo>
                  <a:lnTo>
                    <a:pt x="100" y="673"/>
                  </a:lnTo>
                  <a:lnTo>
                    <a:pt x="99" y="637"/>
                  </a:lnTo>
                  <a:lnTo>
                    <a:pt x="98" y="606"/>
                  </a:lnTo>
                  <a:lnTo>
                    <a:pt x="100" y="577"/>
                  </a:lnTo>
                  <a:lnTo>
                    <a:pt x="100" y="577"/>
                  </a:lnTo>
                  <a:lnTo>
                    <a:pt x="103" y="540"/>
                  </a:lnTo>
                  <a:lnTo>
                    <a:pt x="110" y="505"/>
                  </a:lnTo>
                  <a:lnTo>
                    <a:pt x="119" y="469"/>
                  </a:lnTo>
                  <a:lnTo>
                    <a:pt x="130" y="434"/>
                  </a:lnTo>
                  <a:lnTo>
                    <a:pt x="130" y="434"/>
                  </a:lnTo>
                  <a:lnTo>
                    <a:pt x="144" y="400"/>
                  </a:lnTo>
                  <a:lnTo>
                    <a:pt x="161" y="366"/>
                  </a:lnTo>
                  <a:lnTo>
                    <a:pt x="161" y="366"/>
                  </a:lnTo>
                  <a:lnTo>
                    <a:pt x="180" y="334"/>
                  </a:lnTo>
                  <a:lnTo>
                    <a:pt x="201" y="302"/>
                  </a:lnTo>
                  <a:lnTo>
                    <a:pt x="201" y="302"/>
                  </a:lnTo>
                  <a:lnTo>
                    <a:pt x="225" y="274"/>
                  </a:lnTo>
                  <a:lnTo>
                    <a:pt x="250" y="246"/>
                  </a:lnTo>
                  <a:lnTo>
                    <a:pt x="278" y="220"/>
                  </a:lnTo>
                  <a:lnTo>
                    <a:pt x="308" y="196"/>
                  </a:lnTo>
                  <a:lnTo>
                    <a:pt x="339" y="175"/>
                  </a:lnTo>
                  <a:lnTo>
                    <a:pt x="372" y="155"/>
                  </a:lnTo>
                  <a:lnTo>
                    <a:pt x="406" y="138"/>
                  </a:lnTo>
                  <a:lnTo>
                    <a:pt x="441" y="124"/>
                  </a:lnTo>
                  <a:lnTo>
                    <a:pt x="441" y="124"/>
                  </a:lnTo>
                  <a:lnTo>
                    <a:pt x="476" y="112"/>
                  </a:lnTo>
                  <a:lnTo>
                    <a:pt x="514" y="102"/>
                  </a:lnTo>
                  <a:lnTo>
                    <a:pt x="551" y="96"/>
                  </a:lnTo>
                  <a:lnTo>
                    <a:pt x="589" y="92"/>
                  </a:lnTo>
                  <a:lnTo>
                    <a:pt x="629" y="90"/>
                  </a:lnTo>
                  <a:lnTo>
                    <a:pt x="667" y="92"/>
                  </a:lnTo>
                  <a:lnTo>
                    <a:pt x="705" y="96"/>
                  </a:lnTo>
                  <a:lnTo>
                    <a:pt x="743" y="103"/>
                  </a:lnTo>
                  <a:lnTo>
                    <a:pt x="743" y="103"/>
                  </a:lnTo>
                  <a:lnTo>
                    <a:pt x="780" y="113"/>
                  </a:lnTo>
                  <a:lnTo>
                    <a:pt x="817" y="126"/>
                  </a:lnTo>
                  <a:lnTo>
                    <a:pt x="852" y="141"/>
                  </a:lnTo>
                  <a:lnTo>
                    <a:pt x="886" y="158"/>
                  </a:lnTo>
                  <a:lnTo>
                    <a:pt x="920" y="178"/>
                  </a:lnTo>
                  <a:lnTo>
                    <a:pt x="951" y="201"/>
                  </a:lnTo>
                  <a:lnTo>
                    <a:pt x="981" y="225"/>
                  </a:lnTo>
                  <a:lnTo>
                    <a:pt x="1009" y="252"/>
                  </a:lnTo>
                  <a:lnTo>
                    <a:pt x="1009" y="252"/>
                  </a:lnTo>
                  <a:lnTo>
                    <a:pt x="1016" y="257"/>
                  </a:lnTo>
                  <a:lnTo>
                    <a:pt x="1026" y="266"/>
                  </a:lnTo>
                  <a:lnTo>
                    <a:pt x="1026" y="266"/>
                  </a:lnTo>
                  <a:lnTo>
                    <a:pt x="1035" y="277"/>
                  </a:lnTo>
                  <a:lnTo>
                    <a:pt x="1035" y="277"/>
                  </a:lnTo>
                  <a:lnTo>
                    <a:pt x="1045" y="290"/>
                  </a:lnTo>
                  <a:lnTo>
                    <a:pt x="1045" y="290"/>
                  </a:lnTo>
                  <a:lnTo>
                    <a:pt x="1064" y="315"/>
                  </a:lnTo>
                  <a:lnTo>
                    <a:pt x="1064" y="315"/>
                  </a:lnTo>
                  <a:lnTo>
                    <a:pt x="1073" y="328"/>
                  </a:lnTo>
                  <a:lnTo>
                    <a:pt x="1081" y="338"/>
                  </a:lnTo>
                  <a:lnTo>
                    <a:pt x="1081" y="338"/>
                  </a:lnTo>
                  <a:lnTo>
                    <a:pt x="1080" y="334"/>
                  </a:lnTo>
                  <a:lnTo>
                    <a:pt x="1077" y="326"/>
                  </a:lnTo>
                  <a:lnTo>
                    <a:pt x="1069" y="312"/>
                  </a:lnTo>
                  <a:lnTo>
                    <a:pt x="1069" y="312"/>
                  </a:lnTo>
                  <a:lnTo>
                    <a:pt x="1076" y="322"/>
                  </a:lnTo>
                  <a:lnTo>
                    <a:pt x="1076" y="322"/>
                  </a:lnTo>
                  <a:lnTo>
                    <a:pt x="1071" y="314"/>
                  </a:lnTo>
                  <a:lnTo>
                    <a:pt x="1066" y="302"/>
                  </a:lnTo>
                  <a:lnTo>
                    <a:pt x="1066" y="302"/>
                  </a:lnTo>
                  <a:lnTo>
                    <a:pt x="1059" y="291"/>
                  </a:lnTo>
                  <a:lnTo>
                    <a:pt x="1059" y="291"/>
                  </a:lnTo>
                  <a:lnTo>
                    <a:pt x="1053" y="283"/>
                  </a:lnTo>
                  <a:lnTo>
                    <a:pt x="1053" y="283"/>
                  </a:lnTo>
                  <a:lnTo>
                    <a:pt x="1056" y="285"/>
                  </a:lnTo>
                  <a:lnTo>
                    <a:pt x="1059" y="287"/>
                  </a:lnTo>
                  <a:lnTo>
                    <a:pt x="1059" y="287"/>
                  </a:lnTo>
                  <a:lnTo>
                    <a:pt x="1059" y="287"/>
                  </a:lnTo>
                  <a:lnTo>
                    <a:pt x="1042" y="264"/>
                  </a:lnTo>
                  <a:lnTo>
                    <a:pt x="1026" y="244"/>
                  </a:lnTo>
                  <a:lnTo>
                    <a:pt x="1026" y="244"/>
                  </a:lnTo>
                  <a:lnTo>
                    <a:pt x="1009" y="228"/>
                  </a:lnTo>
                  <a:lnTo>
                    <a:pt x="1009" y="228"/>
                  </a:lnTo>
                  <a:lnTo>
                    <a:pt x="992" y="209"/>
                  </a:lnTo>
                  <a:lnTo>
                    <a:pt x="992" y="209"/>
                  </a:lnTo>
                  <a:lnTo>
                    <a:pt x="996" y="212"/>
                  </a:lnTo>
                  <a:lnTo>
                    <a:pt x="996" y="212"/>
                  </a:lnTo>
                  <a:lnTo>
                    <a:pt x="994" y="209"/>
                  </a:lnTo>
                  <a:lnTo>
                    <a:pt x="994" y="208"/>
                  </a:lnTo>
                  <a:lnTo>
                    <a:pt x="994" y="208"/>
                  </a:lnTo>
                  <a:lnTo>
                    <a:pt x="1001" y="215"/>
                  </a:lnTo>
                  <a:lnTo>
                    <a:pt x="1004" y="218"/>
                  </a:lnTo>
                  <a:lnTo>
                    <a:pt x="1006" y="219"/>
                  </a:lnTo>
                  <a:lnTo>
                    <a:pt x="1006" y="219"/>
                  </a:lnTo>
                  <a:lnTo>
                    <a:pt x="985" y="201"/>
                  </a:lnTo>
                  <a:lnTo>
                    <a:pt x="965" y="182"/>
                  </a:lnTo>
                  <a:lnTo>
                    <a:pt x="944" y="167"/>
                  </a:lnTo>
                  <a:lnTo>
                    <a:pt x="923" y="151"/>
                  </a:lnTo>
                  <a:lnTo>
                    <a:pt x="900" y="137"/>
                  </a:lnTo>
                  <a:lnTo>
                    <a:pt x="879" y="124"/>
                  </a:lnTo>
                  <a:lnTo>
                    <a:pt x="855" y="113"/>
                  </a:lnTo>
                  <a:lnTo>
                    <a:pt x="833" y="103"/>
                  </a:lnTo>
                  <a:lnTo>
                    <a:pt x="833" y="103"/>
                  </a:lnTo>
                  <a:lnTo>
                    <a:pt x="789" y="86"/>
                  </a:lnTo>
                  <a:lnTo>
                    <a:pt x="766" y="79"/>
                  </a:lnTo>
                  <a:lnTo>
                    <a:pt x="743" y="73"/>
                  </a:lnTo>
                  <a:lnTo>
                    <a:pt x="743" y="73"/>
                  </a:lnTo>
                  <a:lnTo>
                    <a:pt x="727" y="71"/>
                  </a:lnTo>
                  <a:lnTo>
                    <a:pt x="727" y="71"/>
                  </a:lnTo>
                  <a:lnTo>
                    <a:pt x="710" y="68"/>
                  </a:lnTo>
                  <a:lnTo>
                    <a:pt x="710" y="68"/>
                  </a:lnTo>
                  <a:lnTo>
                    <a:pt x="695" y="66"/>
                  </a:lnTo>
                  <a:lnTo>
                    <a:pt x="695" y="66"/>
                  </a:lnTo>
                  <a:lnTo>
                    <a:pt x="683" y="65"/>
                  </a:lnTo>
                  <a:lnTo>
                    <a:pt x="683" y="65"/>
                  </a:lnTo>
                  <a:lnTo>
                    <a:pt x="670" y="64"/>
                  </a:lnTo>
                  <a:lnTo>
                    <a:pt x="670" y="64"/>
                  </a:lnTo>
                  <a:lnTo>
                    <a:pt x="657" y="62"/>
                  </a:lnTo>
                  <a:lnTo>
                    <a:pt x="643" y="61"/>
                  </a:lnTo>
                  <a:lnTo>
                    <a:pt x="643" y="61"/>
                  </a:lnTo>
                  <a:lnTo>
                    <a:pt x="619" y="61"/>
                  </a:lnTo>
                  <a:lnTo>
                    <a:pt x="619" y="61"/>
                  </a:lnTo>
                  <a:lnTo>
                    <a:pt x="582" y="62"/>
                  </a:lnTo>
                  <a:lnTo>
                    <a:pt x="582" y="62"/>
                  </a:lnTo>
                  <a:lnTo>
                    <a:pt x="563" y="64"/>
                  </a:lnTo>
                  <a:lnTo>
                    <a:pt x="546" y="65"/>
                  </a:lnTo>
                  <a:lnTo>
                    <a:pt x="546" y="65"/>
                  </a:lnTo>
                  <a:lnTo>
                    <a:pt x="533" y="68"/>
                  </a:lnTo>
                  <a:lnTo>
                    <a:pt x="520" y="71"/>
                  </a:lnTo>
                  <a:lnTo>
                    <a:pt x="520" y="71"/>
                  </a:lnTo>
                  <a:lnTo>
                    <a:pt x="486" y="78"/>
                  </a:lnTo>
                  <a:lnTo>
                    <a:pt x="452" y="86"/>
                  </a:lnTo>
                  <a:lnTo>
                    <a:pt x="420" y="98"/>
                  </a:lnTo>
                  <a:lnTo>
                    <a:pt x="387" y="110"/>
                  </a:lnTo>
                  <a:lnTo>
                    <a:pt x="387" y="110"/>
                  </a:lnTo>
                  <a:lnTo>
                    <a:pt x="377" y="116"/>
                  </a:lnTo>
                  <a:lnTo>
                    <a:pt x="369" y="122"/>
                  </a:lnTo>
                  <a:lnTo>
                    <a:pt x="369" y="122"/>
                  </a:lnTo>
                  <a:lnTo>
                    <a:pt x="359" y="127"/>
                  </a:lnTo>
                  <a:lnTo>
                    <a:pt x="359" y="127"/>
                  </a:lnTo>
                  <a:lnTo>
                    <a:pt x="351" y="133"/>
                  </a:lnTo>
                  <a:lnTo>
                    <a:pt x="351" y="133"/>
                  </a:lnTo>
                  <a:lnTo>
                    <a:pt x="331" y="143"/>
                  </a:lnTo>
                  <a:lnTo>
                    <a:pt x="310" y="155"/>
                  </a:lnTo>
                  <a:lnTo>
                    <a:pt x="290" y="170"/>
                  </a:lnTo>
                  <a:lnTo>
                    <a:pt x="270" y="185"/>
                  </a:lnTo>
                  <a:lnTo>
                    <a:pt x="270" y="185"/>
                  </a:lnTo>
                  <a:lnTo>
                    <a:pt x="252" y="202"/>
                  </a:lnTo>
                  <a:lnTo>
                    <a:pt x="232" y="219"/>
                  </a:lnTo>
                  <a:lnTo>
                    <a:pt x="195" y="257"/>
                  </a:lnTo>
                  <a:lnTo>
                    <a:pt x="195" y="257"/>
                  </a:lnTo>
                  <a:lnTo>
                    <a:pt x="212" y="239"/>
                  </a:lnTo>
                  <a:lnTo>
                    <a:pt x="229" y="220"/>
                  </a:lnTo>
                  <a:lnTo>
                    <a:pt x="247" y="203"/>
                  </a:lnTo>
                  <a:lnTo>
                    <a:pt x="266" y="187"/>
                  </a:lnTo>
                  <a:lnTo>
                    <a:pt x="286" y="171"/>
                  </a:lnTo>
                  <a:lnTo>
                    <a:pt x="305" y="157"/>
                  </a:lnTo>
                  <a:lnTo>
                    <a:pt x="325" y="144"/>
                  </a:lnTo>
                  <a:lnTo>
                    <a:pt x="345" y="131"/>
                  </a:lnTo>
                  <a:lnTo>
                    <a:pt x="345" y="131"/>
                  </a:lnTo>
                  <a:lnTo>
                    <a:pt x="367" y="119"/>
                  </a:lnTo>
                  <a:lnTo>
                    <a:pt x="390" y="107"/>
                  </a:lnTo>
                  <a:lnTo>
                    <a:pt x="414" y="99"/>
                  </a:lnTo>
                  <a:lnTo>
                    <a:pt x="437" y="90"/>
                  </a:lnTo>
                  <a:lnTo>
                    <a:pt x="459" y="82"/>
                  </a:lnTo>
                  <a:lnTo>
                    <a:pt x="482" y="76"/>
                  </a:lnTo>
                  <a:lnTo>
                    <a:pt x="506" y="71"/>
                  </a:lnTo>
                  <a:lnTo>
                    <a:pt x="529" y="66"/>
                  </a:lnTo>
                  <a:lnTo>
                    <a:pt x="529" y="66"/>
                  </a:lnTo>
                  <a:lnTo>
                    <a:pt x="541" y="64"/>
                  </a:lnTo>
                  <a:lnTo>
                    <a:pt x="541" y="64"/>
                  </a:lnTo>
                  <a:lnTo>
                    <a:pt x="555" y="61"/>
                  </a:lnTo>
                  <a:lnTo>
                    <a:pt x="555" y="61"/>
                  </a:lnTo>
                  <a:lnTo>
                    <a:pt x="582" y="59"/>
                  </a:lnTo>
                  <a:lnTo>
                    <a:pt x="608" y="58"/>
                  </a:lnTo>
                  <a:lnTo>
                    <a:pt x="635" y="58"/>
                  </a:lnTo>
                  <a:lnTo>
                    <a:pt x="660" y="59"/>
                  </a:lnTo>
                  <a:lnTo>
                    <a:pt x="687" y="61"/>
                  </a:lnTo>
                  <a:lnTo>
                    <a:pt x="712" y="65"/>
                  </a:lnTo>
                  <a:lnTo>
                    <a:pt x="738" y="69"/>
                  </a:lnTo>
                  <a:lnTo>
                    <a:pt x="765" y="76"/>
                  </a:lnTo>
                  <a:lnTo>
                    <a:pt x="765" y="76"/>
                  </a:lnTo>
                  <a:lnTo>
                    <a:pt x="790" y="83"/>
                  </a:lnTo>
                  <a:lnTo>
                    <a:pt x="814" y="92"/>
                  </a:lnTo>
                  <a:lnTo>
                    <a:pt x="840" y="102"/>
                  </a:lnTo>
                  <a:lnTo>
                    <a:pt x="864" y="112"/>
                  </a:lnTo>
                  <a:lnTo>
                    <a:pt x="888" y="124"/>
                  </a:lnTo>
                  <a:lnTo>
                    <a:pt x="912" y="137"/>
                  </a:lnTo>
                  <a:lnTo>
                    <a:pt x="934" y="153"/>
                  </a:lnTo>
                  <a:lnTo>
                    <a:pt x="957" y="168"/>
                  </a:lnTo>
                  <a:lnTo>
                    <a:pt x="957" y="168"/>
                  </a:lnTo>
                  <a:lnTo>
                    <a:pt x="978" y="185"/>
                  </a:lnTo>
                  <a:lnTo>
                    <a:pt x="999" y="203"/>
                  </a:lnTo>
                  <a:lnTo>
                    <a:pt x="1019" y="223"/>
                  </a:lnTo>
                  <a:lnTo>
                    <a:pt x="1039" y="243"/>
                  </a:lnTo>
                  <a:lnTo>
                    <a:pt x="1057" y="264"/>
                  </a:lnTo>
                  <a:lnTo>
                    <a:pt x="1074" y="288"/>
                  </a:lnTo>
                  <a:lnTo>
                    <a:pt x="1091" y="312"/>
                  </a:lnTo>
                  <a:lnTo>
                    <a:pt x="1107" y="336"/>
                  </a:lnTo>
                  <a:lnTo>
                    <a:pt x="1107" y="336"/>
                  </a:lnTo>
                  <a:lnTo>
                    <a:pt x="1121" y="363"/>
                  </a:lnTo>
                  <a:lnTo>
                    <a:pt x="1134" y="390"/>
                  </a:lnTo>
                  <a:lnTo>
                    <a:pt x="1145" y="418"/>
                  </a:lnTo>
                  <a:lnTo>
                    <a:pt x="1155" y="447"/>
                  </a:lnTo>
                  <a:lnTo>
                    <a:pt x="1163" y="476"/>
                  </a:lnTo>
                  <a:lnTo>
                    <a:pt x="1170" y="507"/>
                  </a:lnTo>
                  <a:lnTo>
                    <a:pt x="1175" y="538"/>
                  </a:lnTo>
                  <a:lnTo>
                    <a:pt x="1177" y="571"/>
                  </a:lnTo>
                  <a:lnTo>
                    <a:pt x="1177" y="571"/>
                  </a:lnTo>
                  <a:lnTo>
                    <a:pt x="1186" y="594"/>
                  </a:lnTo>
                  <a:lnTo>
                    <a:pt x="1186" y="594"/>
                  </a:lnTo>
                  <a:lnTo>
                    <a:pt x="1192" y="613"/>
                  </a:lnTo>
                  <a:lnTo>
                    <a:pt x="1192" y="613"/>
                  </a:lnTo>
                  <a:lnTo>
                    <a:pt x="1193" y="613"/>
                  </a:lnTo>
                  <a:lnTo>
                    <a:pt x="1193" y="612"/>
                  </a:lnTo>
                  <a:lnTo>
                    <a:pt x="1193" y="612"/>
                  </a:lnTo>
                  <a:lnTo>
                    <a:pt x="1193" y="616"/>
                  </a:lnTo>
                  <a:lnTo>
                    <a:pt x="1193" y="616"/>
                  </a:lnTo>
                  <a:lnTo>
                    <a:pt x="1193" y="647"/>
                  </a:lnTo>
                  <a:lnTo>
                    <a:pt x="1190" y="677"/>
                  </a:lnTo>
                  <a:lnTo>
                    <a:pt x="1186" y="707"/>
                  </a:lnTo>
                  <a:lnTo>
                    <a:pt x="1182" y="735"/>
                  </a:lnTo>
                  <a:lnTo>
                    <a:pt x="1182" y="7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 bwMode="auto">
          <a:xfrm flipH="1">
            <a:off x="10836696" y="1304396"/>
            <a:ext cx="5845469" cy="3397155"/>
            <a:chOff x="1639" y="1425"/>
            <a:chExt cx="1241" cy="1245"/>
          </a:xfrm>
        </p:grpSpPr>
        <p:sp>
          <p:nvSpPr>
            <p:cNvPr id="11" name="AutoShape 8"/>
            <p:cNvSpPr>
              <a:spLocks noChangeAspect="1" noChangeArrowheads="1" noTextEdit="1"/>
            </p:cNvSpPr>
            <p:nvPr/>
          </p:nvSpPr>
          <p:spPr bwMode="auto">
            <a:xfrm>
              <a:off x="1639" y="1425"/>
              <a:ext cx="1241" cy="1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2661" y="1661"/>
              <a:ext cx="23" cy="27"/>
            </a:xfrm>
            <a:custGeom>
              <a:avLst/>
              <a:gdLst>
                <a:gd name="T0" fmla="*/ 0 w 23"/>
                <a:gd name="T1" fmla="*/ 0 h 27"/>
                <a:gd name="T2" fmla="*/ 0 w 23"/>
                <a:gd name="T3" fmla="*/ 0 h 27"/>
                <a:gd name="T4" fmla="*/ 7 w 23"/>
                <a:gd name="T5" fmla="*/ 8 h 27"/>
                <a:gd name="T6" fmla="*/ 13 w 23"/>
                <a:gd name="T7" fmla="*/ 14 h 27"/>
                <a:gd name="T8" fmla="*/ 23 w 23"/>
                <a:gd name="T9" fmla="*/ 27 h 27"/>
                <a:gd name="T10" fmla="*/ 23 w 23"/>
                <a:gd name="T11" fmla="*/ 27 h 27"/>
                <a:gd name="T12" fmla="*/ 21 w 23"/>
                <a:gd name="T13" fmla="*/ 24 h 27"/>
                <a:gd name="T14" fmla="*/ 15 w 23"/>
                <a:gd name="T15" fmla="*/ 16 h 27"/>
                <a:gd name="T16" fmla="*/ 0 w 23"/>
                <a:gd name="T17" fmla="*/ 0 h 27"/>
                <a:gd name="T18" fmla="*/ 0 w 23"/>
                <a:gd name="T1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7">
                  <a:moveTo>
                    <a:pt x="0" y="0"/>
                  </a:moveTo>
                  <a:lnTo>
                    <a:pt x="0" y="0"/>
                  </a:lnTo>
                  <a:lnTo>
                    <a:pt x="7" y="8"/>
                  </a:lnTo>
                  <a:lnTo>
                    <a:pt x="13" y="14"/>
                  </a:lnTo>
                  <a:lnTo>
                    <a:pt x="23" y="27"/>
                  </a:lnTo>
                  <a:lnTo>
                    <a:pt x="23" y="27"/>
                  </a:lnTo>
                  <a:lnTo>
                    <a:pt x="21" y="24"/>
                  </a:lnTo>
                  <a:lnTo>
                    <a:pt x="15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1"/>
            <p:cNvSpPr>
              <a:spLocks noEditPoints="1"/>
            </p:cNvSpPr>
            <p:nvPr/>
          </p:nvSpPr>
          <p:spPr bwMode="auto">
            <a:xfrm>
              <a:off x="1639" y="1425"/>
              <a:ext cx="1241" cy="1245"/>
            </a:xfrm>
            <a:custGeom>
              <a:avLst/>
              <a:gdLst>
                <a:gd name="T0" fmla="*/ 1235 w 1241"/>
                <a:gd name="T1" fmla="*/ 635 h 1245"/>
                <a:gd name="T2" fmla="*/ 1225 w 1241"/>
                <a:gd name="T3" fmla="*/ 694 h 1245"/>
                <a:gd name="T4" fmla="*/ 1203 w 1241"/>
                <a:gd name="T5" fmla="*/ 781 h 1245"/>
                <a:gd name="T6" fmla="*/ 1204 w 1241"/>
                <a:gd name="T7" fmla="*/ 704 h 1245"/>
                <a:gd name="T8" fmla="*/ 1207 w 1241"/>
                <a:gd name="T9" fmla="*/ 527 h 1245"/>
                <a:gd name="T10" fmla="*/ 1142 w 1241"/>
                <a:gd name="T11" fmla="*/ 331 h 1245"/>
                <a:gd name="T12" fmla="*/ 954 w 1241"/>
                <a:gd name="T13" fmla="*/ 123 h 1245"/>
                <a:gd name="T14" fmla="*/ 803 w 1241"/>
                <a:gd name="T15" fmla="*/ 49 h 1245"/>
                <a:gd name="T16" fmla="*/ 647 w 1241"/>
                <a:gd name="T17" fmla="*/ 20 h 1245"/>
                <a:gd name="T18" fmla="*/ 645 w 1241"/>
                <a:gd name="T19" fmla="*/ 14 h 1245"/>
                <a:gd name="T20" fmla="*/ 646 w 1241"/>
                <a:gd name="T21" fmla="*/ 10 h 1245"/>
                <a:gd name="T22" fmla="*/ 633 w 1241"/>
                <a:gd name="T23" fmla="*/ 6 h 1245"/>
                <a:gd name="T24" fmla="*/ 604 w 1241"/>
                <a:gd name="T25" fmla="*/ 0 h 1245"/>
                <a:gd name="T26" fmla="*/ 403 w 1241"/>
                <a:gd name="T27" fmla="*/ 37 h 1245"/>
                <a:gd name="T28" fmla="*/ 205 w 1241"/>
                <a:gd name="T29" fmla="*/ 157 h 1245"/>
                <a:gd name="T30" fmla="*/ 18 w 1241"/>
                <a:gd name="T31" fmla="*/ 462 h 1245"/>
                <a:gd name="T32" fmla="*/ 6 w 1241"/>
                <a:gd name="T33" fmla="*/ 709 h 1245"/>
                <a:gd name="T34" fmla="*/ 88 w 1241"/>
                <a:gd name="T35" fmla="*/ 940 h 1245"/>
                <a:gd name="T36" fmla="*/ 189 w 1241"/>
                <a:gd name="T37" fmla="*/ 1068 h 1245"/>
                <a:gd name="T38" fmla="*/ 502 w 1241"/>
                <a:gd name="T39" fmla="*/ 1232 h 1245"/>
                <a:gd name="T40" fmla="*/ 816 w 1241"/>
                <a:gd name="T41" fmla="*/ 1215 h 1245"/>
                <a:gd name="T42" fmla="*/ 996 w 1241"/>
                <a:gd name="T43" fmla="*/ 1122 h 1245"/>
                <a:gd name="T44" fmla="*/ 1132 w 1241"/>
                <a:gd name="T45" fmla="*/ 981 h 1245"/>
                <a:gd name="T46" fmla="*/ 1233 w 1241"/>
                <a:gd name="T47" fmla="*/ 743 h 1245"/>
                <a:gd name="T48" fmla="*/ 1240 w 1241"/>
                <a:gd name="T49" fmla="*/ 616 h 1245"/>
                <a:gd name="T50" fmla="*/ 174 w 1241"/>
                <a:gd name="T51" fmla="*/ 287 h 1245"/>
                <a:gd name="T52" fmla="*/ 110 w 1241"/>
                <a:gd name="T53" fmla="*/ 397 h 1245"/>
                <a:gd name="T54" fmla="*/ 1179 w 1241"/>
                <a:gd name="T55" fmla="*/ 739 h 1245"/>
                <a:gd name="T56" fmla="*/ 1122 w 1241"/>
                <a:gd name="T57" fmla="*/ 882 h 1245"/>
                <a:gd name="T58" fmla="*/ 944 w 1241"/>
                <a:gd name="T59" fmla="*/ 1077 h 1245"/>
                <a:gd name="T60" fmla="*/ 929 w 1241"/>
                <a:gd name="T61" fmla="*/ 1073 h 1245"/>
                <a:gd name="T62" fmla="*/ 701 w 1241"/>
                <a:gd name="T63" fmla="*/ 1140 h 1245"/>
                <a:gd name="T64" fmla="*/ 577 w 1241"/>
                <a:gd name="T65" fmla="*/ 1140 h 1245"/>
                <a:gd name="T66" fmla="*/ 379 w 1241"/>
                <a:gd name="T67" fmla="*/ 1082 h 1245"/>
                <a:gd name="T68" fmla="*/ 202 w 1241"/>
                <a:gd name="T69" fmla="*/ 930 h 1245"/>
                <a:gd name="T70" fmla="*/ 154 w 1241"/>
                <a:gd name="T71" fmla="*/ 851 h 1245"/>
                <a:gd name="T72" fmla="*/ 100 w 1241"/>
                <a:gd name="T73" fmla="*/ 577 h 1245"/>
                <a:gd name="T74" fmla="*/ 201 w 1241"/>
                <a:gd name="T75" fmla="*/ 302 h 1245"/>
                <a:gd name="T76" fmla="*/ 441 w 1241"/>
                <a:gd name="T77" fmla="*/ 124 h 1245"/>
                <a:gd name="T78" fmla="*/ 780 w 1241"/>
                <a:gd name="T79" fmla="*/ 113 h 1245"/>
                <a:gd name="T80" fmla="*/ 1026 w 1241"/>
                <a:gd name="T81" fmla="*/ 266 h 1245"/>
                <a:gd name="T82" fmla="*/ 1081 w 1241"/>
                <a:gd name="T83" fmla="*/ 338 h 1245"/>
                <a:gd name="T84" fmla="*/ 1059 w 1241"/>
                <a:gd name="T85" fmla="*/ 291 h 1245"/>
                <a:gd name="T86" fmla="*/ 1026 w 1241"/>
                <a:gd name="T87" fmla="*/ 244 h 1245"/>
                <a:gd name="T88" fmla="*/ 1001 w 1241"/>
                <a:gd name="T89" fmla="*/ 215 h 1245"/>
                <a:gd name="T90" fmla="*/ 855 w 1241"/>
                <a:gd name="T91" fmla="*/ 113 h 1245"/>
                <a:gd name="T92" fmla="*/ 710 w 1241"/>
                <a:gd name="T93" fmla="*/ 68 h 1245"/>
                <a:gd name="T94" fmla="*/ 619 w 1241"/>
                <a:gd name="T95" fmla="*/ 61 h 1245"/>
                <a:gd name="T96" fmla="*/ 486 w 1241"/>
                <a:gd name="T97" fmla="*/ 78 h 1245"/>
                <a:gd name="T98" fmla="*/ 351 w 1241"/>
                <a:gd name="T99" fmla="*/ 133 h 1245"/>
                <a:gd name="T100" fmla="*/ 195 w 1241"/>
                <a:gd name="T101" fmla="*/ 257 h 1245"/>
                <a:gd name="T102" fmla="*/ 367 w 1241"/>
                <a:gd name="T103" fmla="*/ 119 h 1245"/>
                <a:gd name="T104" fmla="*/ 541 w 1241"/>
                <a:gd name="T105" fmla="*/ 64 h 1245"/>
                <a:gd name="T106" fmla="*/ 765 w 1241"/>
                <a:gd name="T107" fmla="*/ 76 h 1245"/>
                <a:gd name="T108" fmla="*/ 957 w 1241"/>
                <a:gd name="T109" fmla="*/ 168 h 1245"/>
                <a:gd name="T110" fmla="*/ 1121 w 1241"/>
                <a:gd name="T111" fmla="*/ 363 h 1245"/>
                <a:gd name="T112" fmla="*/ 1186 w 1241"/>
                <a:gd name="T113" fmla="*/ 594 h 1245"/>
                <a:gd name="T114" fmla="*/ 1186 w 1241"/>
                <a:gd name="T115" fmla="*/ 707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41" h="1245">
                  <a:moveTo>
                    <a:pt x="1240" y="616"/>
                  </a:moveTo>
                  <a:lnTo>
                    <a:pt x="1240" y="616"/>
                  </a:lnTo>
                  <a:lnTo>
                    <a:pt x="1240" y="644"/>
                  </a:lnTo>
                  <a:lnTo>
                    <a:pt x="1240" y="644"/>
                  </a:lnTo>
                  <a:lnTo>
                    <a:pt x="1238" y="661"/>
                  </a:lnTo>
                  <a:lnTo>
                    <a:pt x="1238" y="661"/>
                  </a:lnTo>
                  <a:lnTo>
                    <a:pt x="1237" y="644"/>
                  </a:lnTo>
                  <a:lnTo>
                    <a:pt x="1237" y="639"/>
                  </a:lnTo>
                  <a:lnTo>
                    <a:pt x="1235" y="635"/>
                  </a:lnTo>
                  <a:lnTo>
                    <a:pt x="1235" y="635"/>
                  </a:lnTo>
                  <a:lnTo>
                    <a:pt x="1234" y="647"/>
                  </a:lnTo>
                  <a:lnTo>
                    <a:pt x="1234" y="647"/>
                  </a:lnTo>
                  <a:lnTo>
                    <a:pt x="1233" y="660"/>
                  </a:lnTo>
                  <a:lnTo>
                    <a:pt x="1233" y="660"/>
                  </a:lnTo>
                  <a:lnTo>
                    <a:pt x="1230" y="683"/>
                  </a:lnTo>
                  <a:lnTo>
                    <a:pt x="1230" y="683"/>
                  </a:lnTo>
                  <a:lnTo>
                    <a:pt x="1230" y="675"/>
                  </a:lnTo>
                  <a:lnTo>
                    <a:pt x="1228" y="680"/>
                  </a:lnTo>
                  <a:lnTo>
                    <a:pt x="1228" y="680"/>
                  </a:lnTo>
                  <a:lnTo>
                    <a:pt x="1225" y="694"/>
                  </a:lnTo>
                  <a:lnTo>
                    <a:pt x="1225" y="694"/>
                  </a:lnTo>
                  <a:lnTo>
                    <a:pt x="1227" y="680"/>
                  </a:lnTo>
                  <a:lnTo>
                    <a:pt x="1227" y="680"/>
                  </a:lnTo>
                  <a:lnTo>
                    <a:pt x="1227" y="671"/>
                  </a:lnTo>
                  <a:lnTo>
                    <a:pt x="1227" y="671"/>
                  </a:lnTo>
                  <a:lnTo>
                    <a:pt x="1223" y="701"/>
                  </a:lnTo>
                  <a:lnTo>
                    <a:pt x="1217" y="731"/>
                  </a:lnTo>
                  <a:lnTo>
                    <a:pt x="1210" y="757"/>
                  </a:lnTo>
                  <a:lnTo>
                    <a:pt x="1203" y="781"/>
                  </a:lnTo>
                  <a:lnTo>
                    <a:pt x="1203" y="781"/>
                  </a:lnTo>
                  <a:lnTo>
                    <a:pt x="1208" y="756"/>
                  </a:lnTo>
                  <a:lnTo>
                    <a:pt x="1213" y="732"/>
                  </a:lnTo>
                  <a:lnTo>
                    <a:pt x="1214" y="712"/>
                  </a:lnTo>
                  <a:lnTo>
                    <a:pt x="1214" y="705"/>
                  </a:lnTo>
                  <a:lnTo>
                    <a:pt x="1213" y="700"/>
                  </a:lnTo>
                  <a:lnTo>
                    <a:pt x="1213" y="700"/>
                  </a:lnTo>
                  <a:lnTo>
                    <a:pt x="1207" y="704"/>
                  </a:lnTo>
                  <a:lnTo>
                    <a:pt x="1206" y="705"/>
                  </a:lnTo>
                  <a:lnTo>
                    <a:pt x="1204" y="704"/>
                  </a:lnTo>
                  <a:lnTo>
                    <a:pt x="1204" y="704"/>
                  </a:lnTo>
                  <a:lnTo>
                    <a:pt x="1208" y="660"/>
                  </a:lnTo>
                  <a:lnTo>
                    <a:pt x="1210" y="616"/>
                  </a:lnTo>
                  <a:lnTo>
                    <a:pt x="1210" y="616"/>
                  </a:lnTo>
                  <a:lnTo>
                    <a:pt x="1210" y="594"/>
                  </a:lnTo>
                  <a:lnTo>
                    <a:pt x="1208" y="570"/>
                  </a:lnTo>
                  <a:lnTo>
                    <a:pt x="1208" y="570"/>
                  </a:lnTo>
                  <a:lnTo>
                    <a:pt x="1208" y="568"/>
                  </a:lnTo>
                  <a:lnTo>
                    <a:pt x="1208" y="568"/>
                  </a:lnTo>
                  <a:lnTo>
                    <a:pt x="1208" y="551"/>
                  </a:lnTo>
                  <a:lnTo>
                    <a:pt x="1207" y="527"/>
                  </a:lnTo>
                  <a:lnTo>
                    <a:pt x="1207" y="527"/>
                  </a:lnTo>
                  <a:lnTo>
                    <a:pt x="1201" y="497"/>
                  </a:lnTo>
                  <a:lnTo>
                    <a:pt x="1201" y="497"/>
                  </a:lnTo>
                  <a:lnTo>
                    <a:pt x="1194" y="464"/>
                  </a:lnTo>
                  <a:lnTo>
                    <a:pt x="1194" y="464"/>
                  </a:lnTo>
                  <a:lnTo>
                    <a:pt x="1184" y="428"/>
                  </a:lnTo>
                  <a:lnTo>
                    <a:pt x="1172" y="393"/>
                  </a:lnTo>
                  <a:lnTo>
                    <a:pt x="1158" y="360"/>
                  </a:lnTo>
                  <a:lnTo>
                    <a:pt x="1142" y="331"/>
                  </a:lnTo>
                  <a:lnTo>
                    <a:pt x="1142" y="331"/>
                  </a:lnTo>
                  <a:lnTo>
                    <a:pt x="1132" y="312"/>
                  </a:lnTo>
                  <a:lnTo>
                    <a:pt x="1121" y="294"/>
                  </a:lnTo>
                  <a:lnTo>
                    <a:pt x="1097" y="260"/>
                  </a:lnTo>
                  <a:lnTo>
                    <a:pt x="1097" y="260"/>
                  </a:lnTo>
                  <a:lnTo>
                    <a:pt x="1071" y="229"/>
                  </a:lnTo>
                  <a:lnTo>
                    <a:pt x="1045" y="199"/>
                  </a:lnTo>
                  <a:lnTo>
                    <a:pt x="1045" y="199"/>
                  </a:lnTo>
                  <a:lnTo>
                    <a:pt x="1015" y="171"/>
                  </a:lnTo>
                  <a:lnTo>
                    <a:pt x="985" y="147"/>
                  </a:lnTo>
                  <a:lnTo>
                    <a:pt x="954" y="123"/>
                  </a:lnTo>
                  <a:lnTo>
                    <a:pt x="922" y="103"/>
                  </a:lnTo>
                  <a:lnTo>
                    <a:pt x="922" y="103"/>
                  </a:lnTo>
                  <a:lnTo>
                    <a:pt x="888" y="85"/>
                  </a:lnTo>
                  <a:lnTo>
                    <a:pt x="854" y="69"/>
                  </a:lnTo>
                  <a:lnTo>
                    <a:pt x="854" y="69"/>
                  </a:lnTo>
                  <a:lnTo>
                    <a:pt x="837" y="62"/>
                  </a:lnTo>
                  <a:lnTo>
                    <a:pt x="820" y="55"/>
                  </a:lnTo>
                  <a:lnTo>
                    <a:pt x="820" y="55"/>
                  </a:lnTo>
                  <a:lnTo>
                    <a:pt x="803" y="49"/>
                  </a:lnTo>
                  <a:lnTo>
                    <a:pt x="803" y="49"/>
                  </a:lnTo>
                  <a:lnTo>
                    <a:pt x="786" y="44"/>
                  </a:lnTo>
                  <a:lnTo>
                    <a:pt x="786" y="44"/>
                  </a:lnTo>
                  <a:lnTo>
                    <a:pt x="751" y="35"/>
                  </a:lnTo>
                  <a:lnTo>
                    <a:pt x="717" y="28"/>
                  </a:lnTo>
                  <a:lnTo>
                    <a:pt x="717" y="28"/>
                  </a:lnTo>
                  <a:lnTo>
                    <a:pt x="683" y="23"/>
                  </a:lnTo>
                  <a:lnTo>
                    <a:pt x="683" y="23"/>
                  </a:lnTo>
                  <a:lnTo>
                    <a:pt x="666" y="21"/>
                  </a:lnTo>
                  <a:lnTo>
                    <a:pt x="666" y="21"/>
                  </a:lnTo>
                  <a:lnTo>
                    <a:pt x="647" y="20"/>
                  </a:lnTo>
                  <a:lnTo>
                    <a:pt x="647" y="20"/>
                  </a:lnTo>
                  <a:lnTo>
                    <a:pt x="649" y="20"/>
                  </a:lnTo>
                  <a:lnTo>
                    <a:pt x="649" y="18"/>
                  </a:lnTo>
                  <a:lnTo>
                    <a:pt x="653" y="17"/>
                  </a:lnTo>
                  <a:lnTo>
                    <a:pt x="657" y="17"/>
                  </a:lnTo>
                  <a:lnTo>
                    <a:pt x="659" y="16"/>
                  </a:lnTo>
                  <a:lnTo>
                    <a:pt x="659" y="16"/>
                  </a:lnTo>
                  <a:lnTo>
                    <a:pt x="659" y="16"/>
                  </a:lnTo>
                  <a:lnTo>
                    <a:pt x="652" y="14"/>
                  </a:lnTo>
                  <a:lnTo>
                    <a:pt x="645" y="14"/>
                  </a:lnTo>
                  <a:lnTo>
                    <a:pt x="645" y="14"/>
                  </a:lnTo>
                  <a:lnTo>
                    <a:pt x="653" y="13"/>
                  </a:lnTo>
                  <a:lnTo>
                    <a:pt x="656" y="13"/>
                  </a:lnTo>
                  <a:lnTo>
                    <a:pt x="656" y="13"/>
                  </a:lnTo>
                  <a:lnTo>
                    <a:pt x="656" y="13"/>
                  </a:lnTo>
                  <a:lnTo>
                    <a:pt x="656" y="13"/>
                  </a:lnTo>
                  <a:lnTo>
                    <a:pt x="646" y="11"/>
                  </a:lnTo>
                  <a:lnTo>
                    <a:pt x="645" y="11"/>
                  </a:lnTo>
                  <a:lnTo>
                    <a:pt x="645" y="11"/>
                  </a:lnTo>
                  <a:lnTo>
                    <a:pt x="646" y="10"/>
                  </a:lnTo>
                  <a:lnTo>
                    <a:pt x="646" y="10"/>
                  </a:lnTo>
                  <a:lnTo>
                    <a:pt x="645" y="8"/>
                  </a:lnTo>
                  <a:lnTo>
                    <a:pt x="645" y="8"/>
                  </a:lnTo>
                  <a:lnTo>
                    <a:pt x="628" y="7"/>
                  </a:lnTo>
                  <a:lnTo>
                    <a:pt x="628" y="7"/>
                  </a:lnTo>
                  <a:lnTo>
                    <a:pt x="621" y="6"/>
                  </a:lnTo>
                  <a:lnTo>
                    <a:pt x="621" y="6"/>
                  </a:lnTo>
                  <a:lnTo>
                    <a:pt x="623" y="4"/>
                  </a:lnTo>
                  <a:lnTo>
                    <a:pt x="623" y="4"/>
                  </a:lnTo>
                  <a:lnTo>
                    <a:pt x="633" y="6"/>
                  </a:lnTo>
                  <a:lnTo>
                    <a:pt x="633" y="6"/>
                  </a:lnTo>
                  <a:lnTo>
                    <a:pt x="629" y="4"/>
                  </a:lnTo>
                  <a:lnTo>
                    <a:pt x="621" y="4"/>
                  </a:lnTo>
                  <a:lnTo>
                    <a:pt x="621" y="4"/>
                  </a:lnTo>
                  <a:lnTo>
                    <a:pt x="611" y="4"/>
                  </a:lnTo>
                  <a:lnTo>
                    <a:pt x="605" y="3"/>
                  </a:lnTo>
                  <a:lnTo>
                    <a:pt x="605" y="3"/>
                  </a:lnTo>
                  <a:lnTo>
                    <a:pt x="606" y="1"/>
                  </a:lnTo>
                  <a:lnTo>
                    <a:pt x="606" y="1"/>
                  </a:lnTo>
                  <a:lnTo>
                    <a:pt x="604" y="0"/>
                  </a:lnTo>
                  <a:lnTo>
                    <a:pt x="604" y="0"/>
                  </a:lnTo>
                  <a:lnTo>
                    <a:pt x="582" y="0"/>
                  </a:lnTo>
                  <a:lnTo>
                    <a:pt x="558" y="1"/>
                  </a:lnTo>
                  <a:lnTo>
                    <a:pt x="534" y="4"/>
                  </a:lnTo>
                  <a:lnTo>
                    <a:pt x="509" y="7"/>
                  </a:lnTo>
                  <a:lnTo>
                    <a:pt x="483" y="13"/>
                  </a:lnTo>
                  <a:lnTo>
                    <a:pt x="457" y="20"/>
                  </a:lnTo>
                  <a:lnTo>
                    <a:pt x="430" y="27"/>
                  </a:lnTo>
                  <a:lnTo>
                    <a:pt x="403" y="37"/>
                  </a:lnTo>
                  <a:lnTo>
                    <a:pt x="403" y="37"/>
                  </a:lnTo>
                  <a:lnTo>
                    <a:pt x="376" y="47"/>
                  </a:lnTo>
                  <a:lnTo>
                    <a:pt x="349" y="59"/>
                  </a:lnTo>
                  <a:lnTo>
                    <a:pt x="324" y="73"/>
                  </a:lnTo>
                  <a:lnTo>
                    <a:pt x="298" y="88"/>
                  </a:lnTo>
                  <a:lnTo>
                    <a:pt x="298" y="88"/>
                  </a:lnTo>
                  <a:lnTo>
                    <a:pt x="274" y="103"/>
                  </a:lnTo>
                  <a:lnTo>
                    <a:pt x="250" y="120"/>
                  </a:lnTo>
                  <a:lnTo>
                    <a:pt x="226" y="138"/>
                  </a:lnTo>
                  <a:lnTo>
                    <a:pt x="205" y="157"/>
                  </a:lnTo>
                  <a:lnTo>
                    <a:pt x="205" y="157"/>
                  </a:lnTo>
                  <a:lnTo>
                    <a:pt x="191" y="170"/>
                  </a:lnTo>
                  <a:lnTo>
                    <a:pt x="191" y="170"/>
                  </a:lnTo>
                  <a:lnTo>
                    <a:pt x="160" y="201"/>
                  </a:lnTo>
                  <a:lnTo>
                    <a:pt x="131" y="235"/>
                  </a:lnTo>
                  <a:lnTo>
                    <a:pt x="106" y="270"/>
                  </a:lnTo>
                  <a:lnTo>
                    <a:pt x="83" y="307"/>
                  </a:lnTo>
                  <a:lnTo>
                    <a:pt x="64" y="343"/>
                  </a:lnTo>
                  <a:lnTo>
                    <a:pt x="45" y="383"/>
                  </a:lnTo>
                  <a:lnTo>
                    <a:pt x="31" y="423"/>
                  </a:lnTo>
                  <a:lnTo>
                    <a:pt x="18" y="462"/>
                  </a:lnTo>
                  <a:lnTo>
                    <a:pt x="18" y="462"/>
                  </a:lnTo>
                  <a:lnTo>
                    <a:pt x="10" y="503"/>
                  </a:lnTo>
                  <a:lnTo>
                    <a:pt x="4" y="545"/>
                  </a:lnTo>
                  <a:lnTo>
                    <a:pt x="0" y="586"/>
                  </a:lnTo>
                  <a:lnTo>
                    <a:pt x="0" y="627"/>
                  </a:lnTo>
                  <a:lnTo>
                    <a:pt x="0" y="649"/>
                  </a:lnTo>
                  <a:lnTo>
                    <a:pt x="1" y="668"/>
                  </a:lnTo>
                  <a:lnTo>
                    <a:pt x="1" y="668"/>
                  </a:lnTo>
                  <a:lnTo>
                    <a:pt x="3" y="690"/>
                  </a:lnTo>
                  <a:lnTo>
                    <a:pt x="6" y="709"/>
                  </a:lnTo>
                  <a:lnTo>
                    <a:pt x="6" y="709"/>
                  </a:lnTo>
                  <a:lnTo>
                    <a:pt x="13" y="750"/>
                  </a:lnTo>
                  <a:lnTo>
                    <a:pt x="18" y="770"/>
                  </a:lnTo>
                  <a:lnTo>
                    <a:pt x="23" y="790"/>
                  </a:lnTo>
                  <a:lnTo>
                    <a:pt x="23" y="790"/>
                  </a:lnTo>
                  <a:lnTo>
                    <a:pt x="35" y="828"/>
                  </a:lnTo>
                  <a:lnTo>
                    <a:pt x="51" y="866"/>
                  </a:lnTo>
                  <a:lnTo>
                    <a:pt x="68" y="904"/>
                  </a:lnTo>
                  <a:lnTo>
                    <a:pt x="88" y="940"/>
                  </a:lnTo>
                  <a:lnTo>
                    <a:pt x="88" y="940"/>
                  </a:lnTo>
                  <a:lnTo>
                    <a:pt x="110" y="974"/>
                  </a:lnTo>
                  <a:lnTo>
                    <a:pt x="122" y="991"/>
                  </a:lnTo>
                  <a:lnTo>
                    <a:pt x="134" y="1006"/>
                  </a:lnTo>
                  <a:lnTo>
                    <a:pt x="134" y="1006"/>
                  </a:lnTo>
                  <a:lnTo>
                    <a:pt x="147" y="1023"/>
                  </a:lnTo>
                  <a:lnTo>
                    <a:pt x="161" y="1039"/>
                  </a:lnTo>
                  <a:lnTo>
                    <a:pt x="175" y="1053"/>
                  </a:lnTo>
                  <a:lnTo>
                    <a:pt x="182" y="1060"/>
                  </a:lnTo>
                  <a:lnTo>
                    <a:pt x="189" y="1068"/>
                  </a:lnTo>
                  <a:lnTo>
                    <a:pt x="189" y="1068"/>
                  </a:lnTo>
                  <a:lnTo>
                    <a:pt x="220" y="1095"/>
                  </a:lnTo>
                  <a:lnTo>
                    <a:pt x="253" y="1121"/>
                  </a:lnTo>
                  <a:lnTo>
                    <a:pt x="287" y="1145"/>
                  </a:lnTo>
                  <a:lnTo>
                    <a:pt x="322" y="1166"/>
                  </a:lnTo>
                  <a:lnTo>
                    <a:pt x="360" y="1186"/>
                  </a:lnTo>
                  <a:lnTo>
                    <a:pt x="399" y="1203"/>
                  </a:lnTo>
                  <a:lnTo>
                    <a:pt x="438" y="1215"/>
                  </a:lnTo>
                  <a:lnTo>
                    <a:pt x="479" y="1227"/>
                  </a:lnTo>
                  <a:lnTo>
                    <a:pt x="479" y="1227"/>
                  </a:lnTo>
                  <a:lnTo>
                    <a:pt x="502" y="1232"/>
                  </a:lnTo>
                  <a:lnTo>
                    <a:pt x="523" y="1237"/>
                  </a:lnTo>
                  <a:lnTo>
                    <a:pt x="568" y="1242"/>
                  </a:lnTo>
                  <a:lnTo>
                    <a:pt x="613" y="1245"/>
                  </a:lnTo>
                  <a:lnTo>
                    <a:pt x="659" y="1244"/>
                  </a:lnTo>
                  <a:lnTo>
                    <a:pt x="659" y="1244"/>
                  </a:lnTo>
                  <a:lnTo>
                    <a:pt x="704" y="1239"/>
                  </a:lnTo>
                  <a:lnTo>
                    <a:pt x="749" y="1232"/>
                  </a:lnTo>
                  <a:lnTo>
                    <a:pt x="749" y="1232"/>
                  </a:lnTo>
                  <a:lnTo>
                    <a:pt x="793" y="1221"/>
                  </a:lnTo>
                  <a:lnTo>
                    <a:pt x="816" y="1215"/>
                  </a:lnTo>
                  <a:lnTo>
                    <a:pt x="837" y="1208"/>
                  </a:lnTo>
                  <a:lnTo>
                    <a:pt x="837" y="1208"/>
                  </a:lnTo>
                  <a:lnTo>
                    <a:pt x="879" y="1191"/>
                  </a:lnTo>
                  <a:lnTo>
                    <a:pt x="900" y="1181"/>
                  </a:lnTo>
                  <a:lnTo>
                    <a:pt x="920" y="1170"/>
                  </a:lnTo>
                  <a:lnTo>
                    <a:pt x="920" y="1170"/>
                  </a:lnTo>
                  <a:lnTo>
                    <a:pt x="960" y="1147"/>
                  </a:lnTo>
                  <a:lnTo>
                    <a:pt x="978" y="1135"/>
                  </a:lnTo>
                  <a:lnTo>
                    <a:pt x="996" y="1122"/>
                  </a:lnTo>
                  <a:lnTo>
                    <a:pt x="996" y="1122"/>
                  </a:lnTo>
                  <a:lnTo>
                    <a:pt x="1032" y="1094"/>
                  </a:lnTo>
                  <a:lnTo>
                    <a:pt x="1049" y="1080"/>
                  </a:lnTo>
                  <a:lnTo>
                    <a:pt x="1064" y="1064"/>
                  </a:lnTo>
                  <a:lnTo>
                    <a:pt x="1064" y="1064"/>
                  </a:lnTo>
                  <a:lnTo>
                    <a:pt x="1095" y="1032"/>
                  </a:lnTo>
                  <a:lnTo>
                    <a:pt x="1110" y="1015"/>
                  </a:lnTo>
                  <a:lnTo>
                    <a:pt x="1122" y="996"/>
                  </a:lnTo>
                  <a:lnTo>
                    <a:pt x="1122" y="996"/>
                  </a:lnTo>
                  <a:lnTo>
                    <a:pt x="1128" y="988"/>
                  </a:lnTo>
                  <a:lnTo>
                    <a:pt x="1132" y="981"/>
                  </a:lnTo>
                  <a:lnTo>
                    <a:pt x="1132" y="981"/>
                  </a:lnTo>
                  <a:lnTo>
                    <a:pt x="1156" y="945"/>
                  </a:lnTo>
                  <a:lnTo>
                    <a:pt x="1177" y="909"/>
                  </a:lnTo>
                  <a:lnTo>
                    <a:pt x="1196" y="868"/>
                  </a:lnTo>
                  <a:lnTo>
                    <a:pt x="1204" y="848"/>
                  </a:lnTo>
                  <a:lnTo>
                    <a:pt x="1211" y="827"/>
                  </a:lnTo>
                  <a:lnTo>
                    <a:pt x="1211" y="827"/>
                  </a:lnTo>
                  <a:lnTo>
                    <a:pt x="1218" y="806"/>
                  </a:lnTo>
                  <a:lnTo>
                    <a:pt x="1224" y="784"/>
                  </a:lnTo>
                  <a:lnTo>
                    <a:pt x="1233" y="743"/>
                  </a:lnTo>
                  <a:lnTo>
                    <a:pt x="1233" y="743"/>
                  </a:lnTo>
                  <a:lnTo>
                    <a:pt x="1238" y="704"/>
                  </a:lnTo>
                  <a:lnTo>
                    <a:pt x="1241" y="668"/>
                  </a:lnTo>
                  <a:lnTo>
                    <a:pt x="1241" y="668"/>
                  </a:lnTo>
                  <a:lnTo>
                    <a:pt x="1240" y="685"/>
                  </a:lnTo>
                  <a:lnTo>
                    <a:pt x="1237" y="698"/>
                  </a:lnTo>
                  <a:lnTo>
                    <a:pt x="1237" y="698"/>
                  </a:lnTo>
                  <a:lnTo>
                    <a:pt x="1240" y="674"/>
                  </a:lnTo>
                  <a:lnTo>
                    <a:pt x="1241" y="654"/>
                  </a:lnTo>
                  <a:lnTo>
                    <a:pt x="1240" y="616"/>
                  </a:lnTo>
                  <a:lnTo>
                    <a:pt x="1240" y="616"/>
                  </a:lnTo>
                  <a:close/>
                  <a:moveTo>
                    <a:pt x="174" y="287"/>
                  </a:moveTo>
                  <a:lnTo>
                    <a:pt x="174" y="287"/>
                  </a:lnTo>
                  <a:lnTo>
                    <a:pt x="167" y="297"/>
                  </a:lnTo>
                  <a:lnTo>
                    <a:pt x="160" y="305"/>
                  </a:lnTo>
                  <a:lnTo>
                    <a:pt x="160" y="305"/>
                  </a:lnTo>
                  <a:lnTo>
                    <a:pt x="161" y="301"/>
                  </a:lnTo>
                  <a:lnTo>
                    <a:pt x="167" y="294"/>
                  </a:lnTo>
                  <a:lnTo>
                    <a:pt x="171" y="288"/>
                  </a:lnTo>
                  <a:lnTo>
                    <a:pt x="174" y="287"/>
                  </a:lnTo>
                  <a:lnTo>
                    <a:pt x="174" y="287"/>
                  </a:lnTo>
                  <a:close/>
                  <a:moveTo>
                    <a:pt x="157" y="308"/>
                  </a:moveTo>
                  <a:lnTo>
                    <a:pt x="157" y="308"/>
                  </a:lnTo>
                  <a:lnTo>
                    <a:pt x="144" y="331"/>
                  </a:lnTo>
                  <a:lnTo>
                    <a:pt x="130" y="358"/>
                  </a:lnTo>
                  <a:lnTo>
                    <a:pt x="130" y="358"/>
                  </a:lnTo>
                  <a:lnTo>
                    <a:pt x="116" y="384"/>
                  </a:lnTo>
                  <a:lnTo>
                    <a:pt x="116" y="384"/>
                  </a:lnTo>
                  <a:lnTo>
                    <a:pt x="110" y="397"/>
                  </a:lnTo>
                  <a:lnTo>
                    <a:pt x="110" y="397"/>
                  </a:lnTo>
                  <a:lnTo>
                    <a:pt x="103" y="410"/>
                  </a:lnTo>
                  <a:lnTo>
                    <a:pt x="103" y="410"/>
                  </a:lnTo>
                  <a:lnTo>
                    <a:pt x="114" y="384"/>
                  </a:lnTo>
                  <a:lnTo>
                    <a:pt x="127" y="359"/>
                  </a:lnTo>
                  <a:lnTo>
                    <a:pt x="141" y="334"/>
                  </a:lnTo>
                  <a:lnTo>
                    <a:pt x="157" y="308"/>
                  </a:lnTo>
                  <a:lnTo>
                    <a:pt x="157" y="308"/>
                  </a:lnTo>
                  <a:close/>
                  <a:moveTo>
                    <a:pt x="1182" y="735"/>
                  </a:moveTo>
                  <a:lnTo>
                    <a:pt x="1182" y="735"/>
                  </a:lnTo>
                  <a:lnTo>
                    <a:pt x="1179" y="739"/>
                  </a:lnTo>
                  <a:lnTo>
                    <a:pt x="1179" y="739"/>
                  </a:lnTo>
                  <a:lnTo>
                    <a:pt x="1169" y="769"/>
                  </a:lnTo>
                  <a:lnTo>
                    <a:pt x="1169" y="769"/>
                  </a:lnTo>
                  <a:lnTo>
                    <a:pt x="1163" y="787"/>
                  </a:lnTo>
                  <a:lnTo>
                    <a:pt x="1163" y="787"/>
                  </a:lnTo>
                  <a:lnTo>
                    <a:pt x="1156" y="806"/>
                  </a:lnTo>
                  <a:lnTo>
                    <a:pt x="1156" y="806"/>
                  </a:lnTo>
                  <a:lnTo>
                    <a:pt x="1141" y="844"/>
                  </a:lnTo>
                  <a:lnTo>
                    <a:pt x="1132" y="863"/>
                  </a:lnTo>
                  <a:lnTo>
                    <a:pt x="1122" y="882"/>
                  </a:lnTo>
                  <a:lnTo>
                    <a:pt x="1122" y="882"/>
                  </a:lnTo>
                  <a:lnTo>
                    <a:pt x="1104" y="913"/>
                  </a:lnTo>
                  <a:lnTo>
                    <a:pt x="1084" y="943"/>
                  </a:lnTo>
                  <a:lnTo>
                    <a:pt x="1061" y="969"/>
                  </a:lnTo>
                  <a:lnTo>
                    <a:pt x="1039" y="995"/>
                  </a:lnTo>
                  <a:lnTo>
                    <a:pt x="1039" y="995"/>
                  </a:lnTo>
                  <a:lnTo>
                    <a:pt x="1016" y="1019"/>
                  </a:lnTo>
                  <a:lnTo>
                    <a:pt x="992" y="1040"/>
                  </a:lnTo>
                  <a:lnTo>
                    <a:pt x="968" y="1060"/>
                  </a:lnTo>
                  <a:lnTo>
                    <a:pt x="944" y="1077"/>
                  </a:lnTo>
                  <a:lnTo>
                    <a:pt x="944" y="1077"/>
                  </a:lnTo>
                  <a:lnTo>
                    <a:pt x="950" y="1073"/>
                  </a:lnTo>
                  <a:lnTo>
                    <a:pt x="951" y="1070"/>
                  </a:lnTo>
                  <a:lnTo>
                    <a:pt x="951" y="1070"/>
                  </a:lnTo>
                  <a:lnTo>
                    <a:pt x="950" y="1070"/>
                  </a:lnTo>
                  <a:lnTo>
                    <a:pt x="950" y="1070"/>
                  </a:lnTo>
                  <a:lnTo>
                    <a:pt x="946" y="1070"/>
                  </a:lnTo>
                  <a:lnTo>
                    <a:pt x="940" y="1070"/>
                  </a:lnTo>
                  <a:lnTo>
                    <a:pt x="929" y="1073"/>
                  </a:lnTo>
                  <a:lnTo>
                    <a:pt x="929" y="1073"/>
                  </a:lnTo>
                  <a:lnTo>
                    <a:pt x="917" y="1078"/>
                  </a:lnTo>
                  <a:lnTo>
                    <a:pt x="909" y="1081"/>
                  </a:lnTo>
                  <a:lnTo>
                    <a:pt x="893" y="1085"/>
                  </a:lnTo>
                  <a:lnTo>
                    <a:pt x="893" y="1085"/>
                  </a:lnTo>
                  <a:lnTo>
                    <a:pt x="840" y="1107"/>
                  </a:lnTo>
                  <a:lnTo>
                    <a:pt x="808" y="1116"/>
                  </a:lnTo>
                  <a:lnTo>
                    <a:pt x="773" y="1126"/>
                  </a:lnTo>
                  <a:lnTo>
                    <a:pt x="773" y="1126"/>
                  </a:lnTo>
                  <a:lnTo>
                    <a:pt x="738" y="1135"/>
                  </a:lnTo>
                  <a:lnTo>
                    <a:pt x="701" y="1140"/>
                  </a:lnTo>
                  <a:lnTo>
                    <a:pt x="701" y="1140"/>
                  </a:lnTo>
                  <a:lnTo>
                    <a:pt x="683" y="1142"/>
                  </a:lnTo>
                  <a:lnTo>
                    <a:pt x="683" y="1142"/>
                  </a:lnTo>
                  <a:lnTo>
                    <a:pt x="664" y="1143"/>
                  </a:lnTo>
                  <a:lnTo>
                    <a:pt x="664" y="1143"/>
                  </a:lnTo>
                  <a:lnTo>
                    <a:pt x="646" y="1145"/>
                  </a:lnTo>
                  <a:lnTo>
                    <a:pt x="629" y="1145"/>
                  </a:lnTo>
                  <a:lnTo>
                    <a:pt x="629" y="1145"/>
                  </a:lnTo>
                  <a:lnTo>
                    <a:pt x="604" y="1143"/>
                  </a:lnTo>
                  <a:lnTo>
                    <a:pt x="577" y="1140"/>
                  </a:lnTo>
                  <a:lnTo>
                    <a:pt x="577" y="1140"/>
                  </a:lnTo>
                  <a:lnTo>
                    <a:pt x="547" y="1138"/>
                  </a:lnTo>
                  <a:lnTo>
                    <a:pt x="547" y="1138"/>
                  </a:lnTo>
                  <a:lnTo>
                    <a:pt x="519" y="1133"/>
                  </a:lnTo>
                  <a:lnTo>
                    <a:pt x="519" y="1133"/>
                  </a:lnTo>
                  <a:lnTo>
                    <a:pt x="483" y="1123"/>
                  </a:lnTo>
                  <a:lnTo>
                    <a:pt x="447" y="1112"/>
                  </a:lnTo>
                  <a:lnTo>
                    <a:pt x="447" y="1112"/>
                  </a:lnTo>
                  <a:lnTo>
                    <a:pt x="411" y="1098"/>
                  </a:lnTo>
                  <a:lnTo>
                    <a:pt x="379" y="1082"/>
                  </a:lnTo>
                  <a:lnTo>
                    <a:pt x="379" y="1082"/>
                  </a:lnTo>
                  <a:lnTo>
                    <a:pt x="349" y="1064"/>
                  </a:lnTo>
                  <a:lnTo>
                    <a:pt x="321" y="1046"/>
                  </a:lnTo>
                  <a:lnTo>
                    <a:pt x="321" y="1046"/>
                  </a:lnTo>
                  <a:lnTo>
                    <a:pt x="294" y="1026"/>
                  </a:lnTo>
                  <a:lnTo>
                    <a:pt x="267" y="1003"/>
                  </a:lnTo>
                  <a:lnTo>
                    <a:pt x="267" y="1003"/>
                  </a:lnTo>
                  <a:lnTo>
                    <a:pt x="245" y="979"/>
                  </a:lnTo>
                  <a:lnTo>
                    <a:pt x="223" y="955"/>
                  </a:lnTo>
                  <a:lnTo>
                    <a:pt x="202" y="930"/>
                  </a:lnTo>
                  <a:lnTo>
                    <a:pt x="194" y="916"/>
                  </a:lnTo>
                  <a:lnTo>
                    <a:pt x="185" y="903"/>
                  </a:lnTo>
                  <a:lnTo>
                    <a:pt x="185" y="903"/>
                  </a:lnTo>
                  <a:lnTo>
                    <a:pt x="178" y="895"/>
                  </a:lnTo>
                  <a:lnTo>
                    <a:pt x="171" y="882"/>
                  </a:lnTo>
                  <a:lnTo>
                    <a:pt x="171" y="882"/>
                  </a:lnTo>
                  <a:lnTo>
                    <a:pt x="163" y="866"/>
                  </a:lnTo>
                  <a:lnTo>
                    <a:pt x="163" y="866"/>
                  </a:lnTo>
                  <a:lnTo>
                    <a:pt x="154" y="851"/>
                  </a:lnTo>
                  <a:lnTo>
                    <a:pt x="154" y="851"/>
                  </a:lnTo>
                  <a:lnTo>
                    <a:pt x="139" y="817"/>
                  </a:lnTo>
                  <a:lnTo>
                    <a:pt x="124" y="780"/>
                  </a:lnTo>
                  <a:lnTo>
                    <a:pt x="114" y="743"/>
                  </a:lnTo>
                  <a:lnTo>
                    <a:pt x="106" y="708"/>
                  </a:lnTo>
                  <a:lnTo>
                    <a:pt x="106" y="708"/>
                  </a:lnTo>
                  <a:lnTo>
                    <a:pt x="100" y="673"/>
                  </a:lnTo>
                  <a:lnTo>
                    <a:pt x="99" y="637"/>
                  </a:lnTo>
                  <a:lnTo>
                    <a:pt x="98" y="606"/>
                  </a:lnTo>
                  <a:lnTo>
                    <a:pt x="100" y="577"/>
                  </a:lnTo>
                  <a:lnTo>
                    <a:pt x="100" y="577"/>
                  </a:lnTo>
                  <a:lnTo>
                    <a:pt x="103" y="540"/>
                  </a:lnTo>
                  <a:lnTo>
                    <a:pt x="110" y="505"/>
                  </a:lnTo>
                  <a:lnTo>
                    <a:pt x="119" y="469"/>
                  </a:lnTo>
                  <a:lnTo>
                    <a:pt x="130" y="434"/>
                  </a:lnTo>
                  <a:lnTo>
                    <a:pt x="130" y="434"/>
                  </a:lnTo>
                  <a:lnTo>
                    <a:pt x="144" y="400"/>
                  </a:lnTo>
                  <a:lnTo>
                    <a:pt x="161" y="366"/>
                  </a:lnTo>
                  <a:lnTo>
                    <a:pt x="161" y="366"/>
                  </a:lnTo>
                  <a:lnTo>
                    <a:pt x="180" y="334"/>
                  </a:lnTo>
                  <a:lnTo>
                    <a:pt x="201" y="302"/>
                  </a:lnTo>
                  <a:lnTo>
                    <a:pt x="201" y="302"/>
                  </a:lnTo>
                  <a:lnTo>
                    <a:pt x="225" y="274"/>
                  </a:lnTo>
                  <a:lnTo>
                    <a:pt x="250" y="246"/>
                  </a:lnTo>
                  <a:lnTo>
                    <a:pt x="278" y="220"/>
                  </a:lnTo>
                  <a:lnTo>
                    <a:pt x="308" y="196"/>
                  </a:lnTo>
                  <a:lnTo>
                    <a:pt x="339" y="175"/>
                  </a:lnTo>
                  <a:lnTo>
                    <a:pt x="372" y="155"/>
                  </a:lnTo>
                  <a:lnTo>
                    <a:pt x="406" y="138"/>
                  </a:lnTo>
                  <a:lnTo>
                    <a:pt x="441" y="124"/>
                  </a:lnTo>
                  <a:lnTo>
                    <a:pt x="441" y="124"/>
                  </a:lnTo>
                  <a:lnTo>
                    <a:pt x="476" y="112"/>
                  </a:lnTo>
                  <a:lnTo>
                    <a:pt x="514" y="102"/>
                  </a:lnTo>
                  <a:lnTo>
                    <a:pt x="551" y="96"/>
                  </a:lnTo>
                  <a:lnTo>
                    <a:pt x="589" y="92"/>
                  </a:lnTo>
                  <a:lnTo>
                    <a:pt x="629" y="90"/>
                  </a:lnTo>
                  <a:lnTo>
                    <a:pt x="667" y="92"/>
                  </a:lnTo>
                  <a:lnTo>
                    <a:pt x="705" y="96"/>
                  </a:lnTo>
                  <a:lnTo>
                    <a:pt x="743" y="103"/>
                  </a:lnTo>
                  <a:lnTo>
                    <a:pt x="743" y="103"/>
                  </a:lnTo>
                  <a:lnTo>
                    <a:pt x="780" y="113"/>
                  </a:lnTo>
                  <a:lnTo>
                    <a:pt x="817" y="126"/>
                  </a:lnTo>
                  <a:lnTo>
                    <a:pt x="852" y="141"/>
                  </a:lnTo>
                  <a:lnTo>
                    <a:pt x="886" y="158"/>
                  </a:lnTo>
                  <a:lnTo>
                    <a:pt x="920" y="178"/>
                  </a:lnTo>
                  <a:lnTo>
                    <a:pt x="951" y="201"/>
                  </a:lnTo>
                  <a:lnTo>
                    <a:pt x="981" y="225"/>
                  </a:lnTo>
                  <a:lnTo>
                    <a:pt x="1009" y="252"/>
                  </a:lnTo>
                  <a:lnTo>
                    <a:pt x="1009" y="252"/>
                  </a:lnTo>
                  <a:lnTo>
                    <a:pt x="1016" y="257"/>
                  </a:lnTo>
                  <a:lnTo>
                    <a:pt x="1026" y="266"/>
                  </a:lnTo>
                  <a:lnTo>
                    <a:pt x="1026" y="266"/>
                  </a:lnTo>
                  <a:lnTo>
                    <a:pt x="1035" y="277"/>
                  </a:lnTo>
                  <a:lnTo>
                    <a:pt x="1035" y="277"/>
                  </a:lnTo>
                  <a:lnTo>
                    <a:pt x="1045" y="290"/>
                  </a:lnTo>
                  <a:lnTo>
                    <a:pt x="1045" y="290"/>
                  </a:lnTo>
                  <a:lnTo>
                    <a:pt x="1064" y="315"/>
                  </a:lnTo>
                  <a:lnTo>
                    <a:pt x="1064" y="315"/>
                  </a:lnTo>
                  <a:lnTo>
                    <a:pt x="1073" y="328"/>
                  </a:lnTo>
                  <a:lnTo>
                    <a:pt x="1081" y="338"/>
                  </a:lnTo>
                  <a:lnTo>
                    <a:pt x="1081" y="338"/>
                  </a:lnTo>
                  <a:lnTo>
                    <a:pt x="1080" y="334"/>
                  </a:lnTo>
                  <a:lnTo>
                    <a:pt x="1077" y="326"/>
                  </a:lnTo>
                  <a:lnTo>
                    <a:pt x="1069" y="312"/>
                  </a:lnTo>
                  <a:lnTo>
                    <a:pt x="1069" y="312"/>
                  </a:lnTo>
                  <a:lnTo>
                    <a:pt x="1076" y="322"/>
                  </a:lnTo>
                  <a:lnTo>
                    <a:pt x="1076" y="322"/>
                  </a:lnTo>
                  <a:lnTo>
                    <a:pt x="1071" y="314"/>
                  </a:lnTo>
                  <a:lnTo>
                    <a:pt x="1066" y="302"/>
                  </a:lnTo>
                  <a:lnTo>
                    <a:pt x="1066" y="302"/>
                  </a:lnTo>
                  <a:lnTo>
                    <a:pt x="1059" y="291"/>
                  </a:lnTo>
                  <a:lnTo>
                    <a:pt x="1059" y="291"/>
                  </a:lnTo>
                  <a:lnTo>
                    <a:pt x="1053" y="283"/>
                  </a:lnTo>
                  <a:lnTo>
                    <a:pt x="1053" y="283"/>
                  </a:lnTo>
                  <a:lnTo>
                    <a:pt x="1056" y="285"/>
                  </a:lnTo>
                  <a:lnTo>
                    <a:pt x="1059" y="287"/>
                  </a:lnTo>
                  <a:lnTo>
                    <a:pt x="1059" y="287"/>
                  </a:lnTo>
                  <a:lnTo>
                    <a:pt x="1059" y="287"/>
                  </a:lnTo>
                  <a:lnTo>
                    <a:pt x="1042" y="264"/>
                  </a:lnTo>
                  <a:lnTo>
                    <a:pt x="1026" y="244"/>
                  </a:lnTo>
                  <a:lnTo>
                    <a:pt x="1026" y="244"/>
                  </a:lnTo>
                  <a:lnTo>
                    <a:pt x="1009" y="228"/>
                  </a:lnTo>
                  <a:lnTo>
                    <a:pt x="1009" y="228"/>
                  </a:lnTo>
                  <a:lnTo>
                    <a:pt x="992" y="209"/>
                  </a:lnTo>
                  <a:lnTo>
                    <a:pt x="992" y="209"/>
                  </a:lnTo>
                  <a:lnTo>
                    <a:pt x="996" y="212"/>
                  </a:lnTo>
                  <a:lnTo>
                    <a:pt x="996" y="212"/>
                  </a:lnTo>
                  <a:lnTo>
                    <a:pt x="994" y="209"/>
                  </a:lnTo>
                  <a:lnTo>
                    <a:pt x="994" y="208"/>
                  </a:lnTo>
                  <a:lnTo>
                    <a:pt x="994" y="208"/>
                  </a:lnTo>
                  <a:lnTo>
                    <a:pt x="1001" y="215"/>
                  </a:lnTo>
                  <a:lnTo>
                    <a:pt x="1004" y="218"/>
                  </a:lnTo>
                  <a:lnTo>
                    <a:pt x="1006" y="219"/>
                  </a:lnTo>
                  <a:lnTo>
                    <a:pt x="1006" y="219"/>
                  </a:lnTo>
                  <a:lnTo>
                    <a:pt x="985" y="201"/>
                  </a:lnTo>
                  <a:lnTo>
                    <a:pt x="965" y="182"/>
                  </a:lnTo>
                  <a:lnTo>
                    <a:pt x="944" y="167"/>
                  </a:lnTo>
                  <a:lnTo>
                    <a:pt x="923" y="151"/>
                  </a:lnTo>
                  <a:lnTo>
                    <a:pt x="900" y="137"/>
                  </a:lnTo>
                  <a:lnTo>
                    <a:pt x="879" y="124"/>
                  </a:lnTo>
                  <a:lnTo>
                    <a:pt x="855" y="113"/>
                  </a:lnTo>
                  <a:lnTo>
                    <a:pt x="833" y="103"/>
                  </a:lnTo>
                  <a:lnTo>
                    <a:pt x="833" y="103"/>
                  </a:lnTo>
                  <a:lnTo>
                    <a:pt x="789" y="86"/>
                  </a:lnTo>
                  <a:lnTo>
                    <a:pt x="766" y="79"/>
                  </a:lnTo>
                  <a:lnTo>
                    <a:pt x="743" y="73"/>
                  </a:lnTo>
                  <a:lnTo>
                    <a:pt x="743" y="73"/>
                  </a:lnTo>
                  <a:lnTo>
                    <a:pt x="727" y="71"/>
                  </a:lnTo>
                  <a:lnTo>
                    <a:pt x="727" y="71"/>
                  </a:lnTo>
                  <a:lnTo>
                    <a:pt x="710" y="68"/>
                  </a:lnTo>
                  <a:lnTo>
                    <a:pt x="710" y="68"/>
                  </a:lnTo>
                  <a:lnTo>
                    <a:pt x="695" y="66"/>
                  </a:lnTo>
                  <a:lnTo>
                    <a:pt x="695" y="66"/>
                  </a:lnTo>
                  <a:lnTo>
                    <a:pt x="683" y="65"/>
                  </a:lnTo>
                  <a:lnTo>
                    <a:pt x="683" y="65"/>
                  </a:lnTo>
                  <a:lnTo>
                    <a:pt x="670" y="64"/>
                  </a:lnTo>
                  <a:lnTo>
                    <a:pt x="670" y="64"/>
                  </a:lnTo>
                  <a:lnTo>
                    <a:pt x="657" y="62"/>
                  </a:lnTo>
                  <a:lnTo>
                    <a:pt x="643" y="61"/>
                  </a:lnTo>
                  <a:lnTo>
                    <a:pt x="643" y="61"/>
                  </a:lnTo>
                  <a:lnTo>
                    <a:pt x="619" y="61"/>
                  </a:lnTo>
                  <a:lnTo>
                    <a:pt x="619" y="61"/>
                  </a:lnTo>
                  <a:lnTo>
                    <a:pt x="582" y="62"/>
                  </a:lnTo>
                  <a:lnTo>
                    <a:pt x="582" y="62"/>
                  </a:lnTo>
                  <a:lnTo>
                    <a:pt x="563" y="64"/>
                  </a:lnTo>
                  <a:lnTo>
                    <a:pt x="546" y="65"/>
                  </a:lnTo>
                  <a:lnTo>
                    <a:pt x="546" y="65"/>
                  </a:lnTo>
                  <a:lnTo>
                    <a:pt x="533" y="68"/>
                  </a:lnTo>
                  <a:lnTo>
                    <a:pt x="520" y="71"/>
                  </a:lnTo>
                  <a:lnTo>
                    <a:pt x="520" y="71"/>
                  </a:lnTo>
                  <a:lnTo>
                    <a:pt x="486" y="78"/>
                  </a:lnTo>
                  <a:lnTo>
                    <a:pt x="452" y="86"/>
                  </a:lnTo>
                  <a:lnTo>
                    <a:pt x="420" y="98"/>
                  </a:lnTo>
                  <a:lnTo>
                    <a:pt x="387" y="110"/>
                  </a:lnTo>
                  <a:lnTo>
                    <a:pt x="387" y="110"/>
                  </a:lnTo>
                  <a:lnTo>
                    <a:pt x="377" y="116"/>
                  </a:lnTo>
                  <a:lnTo>
                    <a:pt x="369" y="122"/>
                  </a:lnTo>
                  <a:lnTo>
                    <a:pt x="369" y="122"/>
                  </a:lnTo>
                  <a:lnTo>
                    <a:pt x="359" y="127"/>
                  </a:lnTo>
                  <a:lnTo>
                    <a:pt x="359" y="127"/>
                  </a:lnTo>
                  <a:lnTo>
                    <a:pt x="351" y="133"/>
                  </a:lnTo>
                  <a:lnTo>
                    <a:pt x="351" y="133"/>
                  </a:lnTo>
                  <a:lnTo>
                    <a:pt x="331" y="143"/>
                  </a:lnTo>
                  <a:lnTo>
                    <a:pt x="310" y="155"/>
                  </a:lnTo>
                  <a:lnTo>
                    <a:pt x="290" y="170"/>
                  </a:lnTo>
                  <a:lnTo>
                    <a:pt x="270" y="185"/>
                  </a:lnTo>
                  <a:lnTo>
                    <a:pt x="270" y="185"/>
                  </a:lnTo>
                  <a:lnTo>
                    <a:pt x="252" y="202"/>
                  </a:lnTo>
                  <a:lnTo>
                    <a:pt x="232" y="219"/>
                  </a:lnTo>
                  <a:lnTo>
                    <a:pt x="195" y="257"/>
                  </a:lnTo>
                  <a:lnTo>
                    <a:pt x="195" y="257"/>
                  </a:lnTo>
                  <a:lnTo>
                    <a:pt x="212" y="239"/>
                  </a:lnTo>
                  <a:lnTo>
                    <a:pt x="229" y="220"/>
                  </a:lnTo>
                  <a:lnTo>
                    <a:pt x="247" y="203"/>
                  </a:lnTo>
                  <a:lnTo>
                    <a:pt x="266" y="187"/>
                  </a:lnTo>
                  <a:lnTo>
                    <a:pt x="286" y="171"/>
                  </a:lnTo>
                  <a:lnTo>
                    <a:pt x="305" y="157"/>
                  </a:lnTo>
                  <a:lnTo>
                    <a:pt x="325" y="144"/>
                  </a:lnTo>
                  <a:lnTo>
                    <a:pt x="345" y="131"/>
                  </a:lnTo>
                  <a:lnTo>
                    <a:pt x="345" y="131"/>
                  </a:lnTo>
                  <a:lnTo>
                    <a:pt x="367" y="119"/>
                  </a:lnTo>
                  <a:lnTo>
                    <a:pt x="390" y="107"/>
                  </a:lnTo>
                  <a:lnTo>
                    <a:pt x="414" y="99"/>
                  </a:lnTo>
                  <a:lnTo>
                    <a:pt x="437" y="90"/>
                  </a:lnTo>
                  <a:lnTo>
                    <a:pt x="459" y="82"/>
                  </a:lnTo>
                  <a:lnTo>
                    <a:pt x="482" y="76"/>
                  </a:lnTo>
                  <a:lnTo>
                    <a:pt x="506" y="71"/>
                  </a:lnTo>
                  <a:lnTo>
                    <a:pt x="529" y="66"/>
                  </a:lnTo>
                  <a:lnTo>
                    <a:pt x="529" y="66"/>
                  </a:lnTo>
                  <a:lnTo>
                    <a:pt x="541" y="64"/>
                  </a:lnTo>
                  <a:lnTo>
                    <a:pt x="541" y="64"/>
                  </a:lnTo>
                  <a:lnTo>
                    <a:pt x="555" y="61"/>
                  </a:lnTo>
                  <a:lnTo>
                    <a:pt x="555" y="61"/>
                  </a:lnTo>
                  <a:lnTo>
                    <a:pt x="582" y="59"/>
                  </a:lnTo>
                  <a:lnTo>
                    <a:pt x="608" y="58"/>
                  </a:lnTo>
                  <a:lnTo>
                    <a:pt x="635" y="58"/>
                  </a:lnTo>
                  <a:lnTo>
                    <a:pt x="660" y="59"/>
                  </a:lnTo>
                  <a:lnTo>
                    <a:pt x="687" y="61"/>
                  </a:lnTo>
                  <a:lnTo>
                    <a:pt x="712" y="65"/>
                  </a:lnTo>
                  <a:lnTo>
                    <a:pt x="738" y="69"/>
                  </a:lnTo>
                  <a:lnTo>
                    <a:pt x="765" y="76"/>
                  </a:lnTo>
                  <a:lnTo>
                    <a:pt x="765" y="76"/>
                  </a:lnTo>
                  <a:lnTo>
                    <a:pt x="790" y="83"/>
                  </a:lnTo>
                  <a:lnTo>
                    <a:pt x="814" y="92"/>
                  </a:lnTo>
                  <a:lnTo>
                    <a:pt x="840" y="102"/>
                  </a:lnTo>
                  <a:lnTo>
                    <a:pt x="864" y="112"/>
                  </a:lnTo>
                  <a:lnTo>
                    <a:pt x="888" y="124"/>
                  </a:lnTo>
                  <a:lnTo>
                    <a:pt x="912" y="137"/>
                  </a:lnTo>
                  <a:lnTo>
                    <a:pt x="934" y="153"/>
                  </a:lnTo>
                  <a:lnTo>
                    <a:pt x="957" y="168"/>
                  </a:lnTo>
                  <a:lnTo>
                    <a:pt x="957" y="168"/>
                  </a:lnTo>
                  <a:lnTo>
                    <a:pt x="978" y="185"/>
                  </a:lnTo>
                  <a:lnTo>
                    <a:pt x="999" y="203"/>
                  </a:lnTo>
                  <a:lnTo>
                    <a:pt x="1019" y="223"/>
                  </a:lnTo>
                  <a:lnTo>
                    <a:pt x="1039" y="243"/>
                  </a:lnTo>
                  <a:lnTo>
                    <a:pt x="1057" y="264"/>
                  </a:lnTo>
                  <a:lnTo>
                    <a:pt x="1074" y="288"/>
                  </a:lnTo>
                  <a:lnTo>
                    <a:pt x="1091" y="312"/>
                  </a:lnTo>
                  <a:lnTo>
                    <a:pt x="1107" y="336"/>
                  </a:lnTo>
                  <a:lnTo>
                    <a:pt x="1107" y="336"/>
                  </a:lnTo>
                  <a:lnTo>
                    <a:pt x="1121" y="363"/>
                  </a:lnTo>
                  <a:lnTo>
                    <a:pt x="1134" y="390"/>
                  </a:lnTo>
                  <a:lnTo>
                    <a:pt x="1145" y="418"/>
                  </a:lnTo>
                  <a:lnTo>
                    <a:pt x="1155" y="447"/>
                  </a:lnTo>
                  <a:lnTo>
                    <a:pt x="1163" y="476"/>
                  </a:lnTo>
                  <a:lnTo>
                    <a:pt x="1170" y="507"/>
                  </a:lnTo>
                  <a:lnTo>
                    <a:pt x="1175" y="538"/>
                  </a:lnTo>
                  <a:lnTo>
                    <a:pt x="1177" y="571"/>
                  </a:lnTo>
                  <a:lnTo>
                    <a:pt x="1177" y="571"/>
                  </a:lnTo>
                  <a:lnTo>
                    <a:pt x="1186" y="594"/>
                  </a:lnTo>
                  <a:lnTo>
                    <a:pt x="1186" y="594"/>
                  </a:lnTo>
                  <a:lnTo>
                    <a:pt x="1192" y="613"/>
                  </a:lnTo>
                  <a:lnTo>
                    <a:pt x="1192" y="613"/>
                  </a:lnTo>
                  <a:lnTo>
                    <a:pt x="1193" y="613"/>
                  </a:lnTo>
                  <a:lnTo>
                    <a:pt x="1193" y="612"/>
                  </a:lnTo>
                  <a:lnTo>
                    <a:pt x="1193" y="612"/>
                  </a:lnTo>
                  <a:lnTo>
                    <a:pt x="1193" y="616"/>
                  </a:lnTo>
                  <a:lnTo>
                    <a:pt x="1193" y="616"/>
                  </a:lnTo>
                  <a:lnTo>
                    <a:pt x="1193" y="647"/>
                  </a:lnTo>
                  <a:lnTo>
                    <a:pt x="1190" y="677"/>
                  </a:lnTo>
                  <a:lnTo>
                    <a:pt x="1186" y="707"/>
                  </a:lnTo>
                  <a:lnTo>
                    <a:pt x="1182" y="735"/>
                  </a:lnTo>
                  <a:lnTo>
                    <a:pt x="1182" y="7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FD8E14E-2CEA-4A4E-A0EE-3BA5B2250D83}"/>
              </a:ext>
            </a:extLst>
          </p:cNvPr>
          <p:cNvSpPr txBox="1"/>
          <p:nvPr/>
        </p:nvSpPr>
        <p:spPr>
          <a:xfrm>
            <a:off x="177165" y="3707416"/>
            <a:ext cx="572502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17 May 2022</a:t>
            </a:r>
            <a:br>
              <a:rPr lang="en-US" sz="2000" b="1" dirty="0">
                <a:solidFill>
                  <a:schemeClr val="bg1"/>
                </a:solidFill>
              </a:rPr>
            </a:br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b="1" dirty="0">
                <a:solidFill>
                  <a:schemeClr val="bg1"/>
                </a:solidFill>
              </a:rPr>
              <a:t>Paul Hammond - </a:t>
            </a:r>
            <a:r>
              <a:rPr lang="en-GB" sz="2000" b="1" dirty="0">
                <a:solidFill>
                  <a:schemeClr val="bg1"/>
                </a:solidFill>
              </a:rPr>
              <a:t>Area Manager - MK Land and Tariff</a:t>
            </a:r>
          </a:p>
          <a:p>
            <a:r>
              <a:rPr lang="en-GB" sz="2000" b="1" dirty="0">
                <a:solidFill>
                  <a:schemeClr val="bg1"/>
                </a:solidFill>
              </a:rPr>
              <a:t>Matthew Clarke</a:t>
            </a:r>
            <a:r>
              <a:rPr lang="en-US" sz="2000" b="1" dirty="0">
                <a:solidFill>
                  <a:schemeClr val="bg1"/>
                </a:solidFill>
              </a:rPr>
              <a:t> – Principal Urban Designer</a:t>
            </a:r>
            <a:endParaRPr lang="en-GB" sz="1800" dirty="0">
              <a:effectLst/>
              <a:latin typeface="Arial" panose="020B0604020202020204" pitchFamily="34" charset="0"/>
            </a:endParaRPr>
          </a:p>
          <a:p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570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59F14C-1652-45E2-B539-4EE1D19FD0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" y="1170"/>
            <a:ext cx="7274097" cy="5143500"/>
          </a:xfrm>
          <a:prstGeom prst="rect">
            <a:avLst/>
          </a:prstGeom>
        </p:spPr>
      </p:pic>
      <p:grpSp>
        <p:nvGrpSpPr>
          <p:cNvPr id="25" name="Group 8"/>
          <p:cNvGrpSpPr>
            <a:grpSpLocks noChangeAspect="1"/>
          </p:cNvGrpSpPr>
          <p:nvPr/>
        </p:nvGrpSpPr>
        <p:grpSpPr bwMode="auto">
          <a:xfrm>
            <a:off x="5364088" y="193567"/>
            <a:ext cx="3779912" cy="693184"/>
            <a:chOff x="1190" y="1833"/>
            <a:chExt cx="4136" cy="330"/>
          </a:xfrm>
        </p:grpSpPr>
        <p:sp>
          <p:nvSpPr>
            <p:cNvPr id="26" name="AutoShape 7"/>
            <p:cNvSpPr>
              <a:spLocks noChangeAspect="1" noChangeArrowheads="1" noTextEdit="1"/>
            </p:cNvSpPr>
            <p:nvPr/>
          </p:nvSpPr>
          <p:spPr bwMode="auto">
            <a:xfrm>
              <a:off x="1190" y="1833"/>
              <a:ext cx="413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9"/>
            <p:cNvSpPr>
              <a:spLocks/>
            </p:cNvSpPr>
            <p:nvPr/>
          </p:nvSpPr>
          <p:spPr bwMode="auto">
            <a:xfrm>
              <a:off x="1190" y="1835"/>
              <a:ext cx="4136" cy="328"/>
            </a:xfrm>
            <a:custGeom>
              <a:avLst/>
              <a:gdLst>
                <a:gd name="T0" fmla="*/ 4136 w 4136"/>
                <a:gd name="T1" fmla="*/ 292 h 328"/>
                <a:gd name="T2" fmla="*/ 4126 w 4136"/>
                <a:gd name="T3" fmla="*/ 284 h 328"/>
                <a:gd name="T4" fmla="*/ 4106 w 4136"/>
                <a:gd name="T5" fmla="*/ 274 h 328"/>
                <a:gd name="T6" fmla="*/ 4102 w 4136"/>
                <a:gd name="T7" fmla="*/ 266 h 328"/>
                <a:gd name="T8" fmla="*/ 4084 w 4136"/>
                <a:gd name="T9" fmla="*/ 258 h 328"/>
                <a:gd name="T10" fmla="*/ 4084 w 4136"/>
                <a:gd name="T11" fmla="*/ 246 h 328"/>
                <a:gd name="T12" fmla="*/ 4096 w 4136"/>
                <a:gd name="T13" fmla="*/ 220 h 328"/>
                <a:gd name="T14" fmla="*/ 4096 w 4136"/>
                <a:gd name="T15" fmla="*/ 192 h 328"/>
                <a:gd name="T16" fmla="*/ 4078 w 4136"/>
                <a:gd name="T17" fmla="*/ 158 h 328"/>
                <a:gd name="T18" fmla="*/ 4004 w 4136"/>
                <a:gd name="T19" fmla="*/ 146 h 328"/>
                <a:gd name="T20" fmla="*/ 3914 w 4136"/>
                <a:gd name="T21" fmla="*/ 134 h 328"/>
                <a:gd name="T22" fmla="*/ 3884 w 4136"/>
                <a:gd name="T23" fmla="*/ 118 h 328"/>
                <a:gd name="T24" fmla="*/ 3872 w 4136"/>
                <a:gd name="T25" fmla="*/ 100 h 328"/>
                <a:gd name="T26" fmla="*/ 3854 w 4136"/>
                <a:gd name="T27" fmla="*/ 80 h 328"/>
                <a:gd name="T28" fmla="*/ 3754 w 4136"/>
                <a:gd name="T29" fmla="*/ 48 h 328"/>
                <a:gd name="T30" fmla="*/ 3690 w 4136"/>
                <a:gd name="T31" fmla="*/ 40 h 328"/>
                <a:gd name="T32" fmla="*/ 3604 w 4136"/>
                <a:gd name="T33" fmla="*/ 38 h 328"/>
                <a:gd name="T34" fmla="*/ 3534 w 4136"/>
                <a:gd name="T35" fmla="*/ 36 h 328"/>
                <a:gd name="T36" fmla="*/ 3466 w 4136"/>
                <a:gd name="T37" fmla="*/ 36 h 328"/>
                <a:gd name="T38" fmla="*/ 3418 w 4136"/>
                <a:gd name="T39" fmla="*/ 34 h 328"/>
                <a:gd name="T40" fmla="*/ 3296 w 4136"/>
                <a:gd name="T41" fmla="*/ 34 h 328"/>
                <a:gd name="T42" fmla="*/ 3186 w 4136"/>
                <a:gd name="T43" fmla="*/ 24 h 328"/>
                <a:gd name="T44" fmla="*/ 2610 w 4136"/>
                <a:gd name="T45" fmla="*/ 0 h 328"/>
                <a:gd name="T46" fmla="*/ 2296 w 4136"/>
                <a:gd name="T47" fmla="*/ 6 h 328"/>
                <a:gd name="T48" fmla="*/ 1980 w 4136"/>
                <a:gd name="T49" fmla="*/ 4 h 328"/>
                <a:gd name="T50" fmla="*/ 408 w 4136"/>
                <a:gd name="T51" fmla="*/ 4 h 328"/>
                <a:gd name="T52" fmla="*/ 304 w 4136"/>
                <a:gd name="T53" fmla="*/ 10 h 328"/>
                <a:gd name="T54" fmla="*/ 52 w 4136"/>
                <a:gd name="T55" fmla="*/ 28 h 328"/>
                <a:gd name="T56" fmla="*/ 38 w 4136"/>
                <a:gd name="T57" fmla="*/ 32 h 328"/>
                <a:gd name="T58" fmla="*/ 46 w 4136"/>
                <a:gd name="T59" fmla="*/ 38 h 328"/>
                <a:gd name="T60" fmla="*/ 44 w 4136"/>
                <a:gd name="T61" fmla="*/ 52 h 328"/>
                <a:gd name="T62" fmla="*/ 74 w 4136"/>
                <a:gd name="T63" fmla="*/ 60 h 328"/>
                <a:gd name="T64" fmla="*/ 56 w 4136"/>
                <a:gd name="T65" fmla="*/ 68 h 328"/>
                <a:gd name="T66" fmla="*/ 174 w 4136"/>
                <a:gd name="T67" fmla="*/ 74 h 328"/>
                <a:gd name="T68" fmla="*/ 86 w 4136"/>
                <a:gd name="T69" fmla="*/ 98 h 328"/>
                <a:gd name="T70" fmla="*/ 84 w 4136"/>
                <a:gd name="T71" fmla="*/ 132 h 328"/>
                <a:gd name="T72" fmla="*/ 120 w 4136"/>
                <a:gd name="T73" fmla="*/ 162 h 328"/>
                <a:gd name="T74" fmla="*/ 172 w 4136"/>
                <a:gd name="T75" fmla="*/ 176 h 328"/>
                <a:gd name="T76" fmla="*/ 538 w 4136"/>
                <a:gd name="T77" fmla="*/ 190 h 328"/>
                <a:gd name="T78" fmla="*/ 592 w 4136"/>
                <a:gd name="T79" fmla="*/ 196 h 328"/>
                <a:gd name="T80" fmla="*/ 616 w 4136"/>
                <a:gd name="T81" fmla="*/ 228 h 328"/>
                <a:gd name="T82" fmla="*/ 658 w 4136"/>
                <a:gd name="T83" fmla="*/ 246 h 328"/>
                <a:gd name="T84" fmla="*/ 806 w 4136"/>
                <a:gd name="T85" fmla="*/ 274 h 328"/>
                <a:gd name="T86" fmla="*/ 1008 w 4136"/>
                <a:gd name="T87" fmla="*/ 286 h 328"/>
                <a:gd name="T88" fmla="*/ 1200 w 4136"/>
                <a:gd name="T89" fmla="*/ 288 h 328"/>
                <a:gd name="T90" fmla="*/ 1370 w 4136"/>
                <a:gd name="T91" fmla="*/ 288 h 328"/>
                <a:gd name="T92" fmla="*/ 1530 w 4136"/>
                <a:gd name="T93" fmla="*/ 288 h 328"/>
                <a:gd name="T94" fmla="*/ 1638 w 4136"/>
                <a:gd name="T95" fmla="*/ 286 h 328"/>
                <a:gd name="T96" fmla="*/ 2016 w 4136"/>
                <a:gd name="T97" fmla="*/ 284 h 328"/>
                <a:gd name="T98" fmla="*/ 2546 w 4136"/>
                <a:gd name="T99" fmla="*/ 284 h 328"/>
                <a:gd name="T100" fmla="*/ 2600 w 4136"/>
                <a:gd name="T101" fmla="*/ 286 h 328"/>
                <a:gd name="T102" fmla="*/ 2676 w 4136"/>
                <a:gd name="T103" fmla="*/ 286 h 328"/>
                <a:gd name="T104" fmla="*/ 2744 w 4136"/>
                <a:gd name="T105" fmla="*/ 288 h 328"/>
                <a:gd name="T106" fmla="*/ 2810 w 4136"/>
                <a:gd name="T107" fmla="*/ 292 h 328"/>
                <a:gd name="T108" fmla="*/ 2930 w 4136"/>
                <a:gd name="T109" fmla="*/ 290 h 328"/>
                <a:gd name="T110" fmla="*/ 3064 w 4136"/>
                <a:gd name="T111" fmla="*/ 300 h 328"/>
                <a:gd name="T112" fmla="*/ 3364 w 4136"/>
                <a:gd name="T113" fmla="*/ 318 h 328"/>
                <a:gd name="T114" fmla="*/ 3806 w 4136"/>
                <a:gd name="T115" fmla="*/ 328 h 328"/>
                <a:gd name="T116" fmla="*/ 3968 w 4136"/>
                <a:gd name="T117" fmla="*/ 320 h 328"/>
                <a:gd name="T118" fmla="*/ 4112 w 4136"/>
                <a:gd name="T119" fmla="*/ 300 h 328"/>
                <a:gd name="T120" fmla="*/ 4100 w 4136"/>
                <a:gd name="T121" fmla="*/ 29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36" h="328">
                  <a:moveTo>
                    <a:pt x="4100" y="298"/>
                  </a:moveTo>
                  <a:lnTo>
                    <a:pt x="4100" y="298"/>
                  </a:lnTo>
                  <a:lnTo>
                    <a:pt x="4120" y="296"/>
                  </a:lnTo>
                  <a:lnTo>
                    <a:pt x="4136" y="292"/>
                  </a:lnTo>
                  <a:lnTo>
                    <a:pt x="4136" y="292"/>
                  </a:lnTo>
                  <a:lnTo>
                    <a:pt x="4124" y="292"/>
                  </a:lnTo>
                  <a:lnTo>
                    <a:pt x="4116" y="290"/>
                  </a:lnTo>
                  <a:lnTo>
                    <a:pt x="4116" y="290"/>
                  </a:lnTo>
                  <a:lnTo>
                    <a:pt x="4124" y="286"/>
                  </a:lnTo>
                  <a:lnTo>
                    <a:pt x="4126" y="284"/>
                  </a:lnTo>
                  <a:lnTo>
                    <a:pt x="4128" y="278"/>
                  </a:lnTo>
                  <a:lnTo>
                    <a:pt x="4128" y="278"/>
                  </a:lnTo>
                  <a:lnTo>
                    <a:pt x="4116" y="276"/>
                  </a:lnTo>
                  <a:lnTo>
                    <a:pt x="4106" y="274"/>
                  </a:lnTo>
                  <a:lnTo>
                    <a:pt x="4106" y="274"/>
                  </a:lnTo>
                  <a:lnTo>
                    <a:pt x="4110" y="272"/>
                  </a:lnTo>
                  <a:lnTo>
                    <a:pt x="4108" y="270"/>
                  </a:lnTo>
                  <a:lnTo>
                    <a:pt x="4104" y="268"/>
                  </a:lnTo>
                  <a:lnTo>
                    <a:pt x="4102" y="266"/>
                  </a:lnTo>
                  <a:lnTo>
                    <a:pt x="4102" y="266"/>
                  </a:lnTo>
                  <a:lnTo>
                    <a:pt x="4108" y="264"/>
                  </a:lnTo>
                  <a:lnTo>
                    <a:pt x="4112" y="260"/>
                  </a:lnTo>
                  <a:lnTo>
                    <a:pt x="4112" y="260"/>
                  </a:lnTo>
                  <a:lnTo>
                    <a:pt x="4098" y="260"/>
                  </a:lnTo>
                  <a:lnTo>
                    <a:pt x="4084" y="258"/>
                  </a:lnTo>
                  <a:lnTo>
                    <a:pt x="4072" y="254"/>
                  </a:lnTo>
                  <a:lnTo>
                    <a:pt x="4062" y="252"/>
                  </a:lnTo>
                  <a:lnTo>
                    <a:pt x="4062" y="252"/>
                  </a:lnTo>
                  <a:lnTo>
                    <a:pt x="4072" y="250"/>
                  </a:lnTo>
                  <a:lnTo>
                    <a:pt x="4084" y="246"/>
                  </a:lnTo>
                  <a:lnTo>
                    <a:pt x="4092" y="240"/>
                  </a:lnTo>
                  <a:lnTo>
                    <a:pt x="4096" y="236"/>
                  </a:lnTo>
                  <a:lnTo>
                    <a:pt x="4098" y="230"/>
                  </a:lnTo>
                  <a:lnTo>
                    <a:pt x="4098" y="230"/>
                  </a:lnTo>
                  <a:lnTo>
                    <a:pt x="4096" y="220"/>
                  </a:lnTo>
                  <a:lnTo>
                    <a:pt x="4096" y="212"/>
                  </a:lnTo>
                  <a:lnTo>
                    <a:pt x="4096" y="204"/>
                  </a:lnTo>
                  <a:lnTo>
                    <a:pt x="4100" y="196"/>
                  </a:lnTo>
                  <a:lnTo>
                    <a:pt x="4100" y="196"/>
                  </a:lnTo>
                  <a:lnTo>
                    <a:pt x="4096" y="192"/>
                  </a:lnTo>
                  <a:lnTo>
                    <a:pt x="4094" y="188"/>
                  </a:lnTo>
                  <a:lnTo>
                    <a:pt x="4088" y="176"/>
                  </a:lnTo>
                  <a:lnTo>
                    <a:pt x="4084" y="166"/>
                  </a:lnTo>
                  <a:lnTo>
                    <a:pt x="4082" y="162"/>
                  </a:lnTo>
                  <a:lnTo>
                    <a:pt x="4078" y="158"/>
                  </a:lnTo>
                  <a:lnTo>
                    <a:pt x="4078" y="158"/>
                  </a:lnTo>
                  <a:lnTo>
                    <a:pt x="4070" y="154"/>
                  </a:lnTo>
                  <a:lnTo>
                    <a:pt x="4062" y="150"/>
                  </a:lnTo>
                  <a:lnTo>
                    <a:pt x="4044" y="148"/>
                  </a:lnTo>
                  <a:lnTo>
                    <a:pt x="4004" y="146"/>
                  </a:lnTo>
                  <a:lnTo>
                    <a:pt x="4004" y="146"/>
                  </a:lnTo>
                  <a:lnTo>
                    <a:pt x="3958" y="142"/>
                  </a:lnTo>
                  <a:lnTo>
                    <a:pt x="3914" y="138"/>
                  </a:lnTo>
                  <a:lnTo>
                    <a:pt x="3914" y="138"/>
                  </a:lnTo>
                  <a:lnTo>
                    <a:pt x="3914" y="134"/>
                  </a:lnTo>
                  <a:lnTo>
                    <a:pt x="3914" y="134"/>
                  </a:lnTo>
                  <a:lnTo>
                    <a:pt x="3902" y="132"/>
                  </a:lnTo>
                  <a:lnTo>
                    <a:pt x="3896" y="128"/>
                  </a:lnTo>
                  <a:lnTo>
                    <a:pt x="3890" y="122"/>
                  </a:lnTo>
                  <a:lnTo>
                    <a:pt x="3884" y="118"/>
                  </a:lnTo>
                  <a:lnTo>
                    <a:pt x="3884" y="118"/>
                  </a:lnTo>
                  <a:lnTo>
                    <a:pt x="3878" y="118"/>
                  </a:lnTo>
                  <a:lnTo>
                    <a:pt x="3878" y="118"/>
                  </a:lnTo>
                  <a:lnTo>
                    <a:pt x="3872" y="100"/>
                  </a:lnTo>
                  <a:lnTo>
                    <a:pt x="3872" y="100"/>
                  </a:lnTo>
                  <a:lnTo>
                    <a:pt x="3866" y="96"/>
                  </a:lnTo>
                  <a:lnTo>
                    <a:pt x="3862" y="90"/>
                  </a:lnTo>
                  <a:lnTo>
                    <a:pt x="3858" y="86"/>
                  </a:lnTo>
                  <a:lnTo>
                    <a:pt x="3854" y="80"/>
                  </a:lnTo>
                  <a:lnTo>
                    <a:pt x="3854" y="80"/>
                  </a:lnTo>
                  <a:lnTo>
                    <a:pt x="3842" y="70"/>
                  </a:lnTo>
                  <a:lnTo>
                    <a:pt x="3826" y="62"/>
                  </a:lnTo>
                  <a:lnTo>
                    <a:pt x="3810" y="56"/>
                  </a:lnTo>
                  <a:lnTo>
                    <a:pt x="3792" y="52"/>
                  </a:lnTo>
                  <a:lnTo>
                    <a:pt x="3754" y="48"/>
                  </a:lnTo>
                  <a:lnTo>
                    <a:pt x="3718" y="44"/>
                  </a:lnTo>
                  <a:lnTo>
                    <a:pt x="3718" y="44"/>
                  </a:lnTo>
                  <a:lnTo>
                    <a:pt x="3712" y="42"/>
                  </a:lnTo>
                  <a:lnTo>
                    <a:pt x="3704" y="40"/>
                  </a:lnTo>
                  <a:lnTo>
                    <a:pt x="3690" y="40"/>
                  </a:lnTo>
                  <a:lnTo>
                    <a:pt x="3676" y="42"/>
                  </a:lnTo>
                  <a:lnTo>
                    <a:pt x="3660" y="42"/>
                  </a:lnTo>
                  <a:lnTo>
                    <a:pt x="3660" y="42"/>
                  </a:lnTo>
                  <a:lnTo>
                    <a:pt x="3622" y="38"/>
                  </a:lnTo>
                  <a:lnTo>
                    <a:pt x="3604" y="38"/>
                  </a:lnTo>
                  <a:lnTo>
                    <a:pt x="3584" y="40"/>
                  </a:lnTo>
                  <a:lnTo>
                    <a:pt x="3584" y="40"/>
                  </a:lnTo>
                  <a:lnTo>
                    <a:pt x="3568" y="36"/>
                  </a:lnTo>
                  <a:lnTo>
                    <a:pt x="3550" y="36"/>
                  </a:lnTo>
                  <a:lnTo>
                    <a:pt x="3534" y="36"/>
                  </a:lnTo>
                  <a:lnTo>
                    <a:pt x="3516" y="40"/>
                  </a:lnTo>
                  <a:lnTo>
                    <a:pt x="3516" y="40"/>
                  </a:lnTo>
                  <a:lnTo>
                    <a:pt x="3500" y="36"/>
                  </a:lnTo>
                  <a:lnTo>
                    <a:pt x="3482" y="36"/>
                  </a:lnTo>
                  <a:lnTo>
                    <a:pt x="3466" y="36"/>
                  </a:lnTo>
                  <a:lnTo>
                    <a:pt x="3450" y="34"/>
                  </a:lnTo>
                  <a:lnTo>
                    <a:pt x="3450" y="34"/>
                  </a:lnTo>
                  <a:lnTo>
                    <a:pt x="3444" y="36"/>
                  </a:lnTo>
                  <a:lnTo>
                    <a:pt x="3436" y="36"/>
                  </a:lnTo>
                  <a:lnTo>
                    <a:pt x="3418" y="34"/>
                  </a:lnTo>
                  <a:lnTo>
                    <a:pt x="3418" y="34"/>
                  </a:lnTo>
                  <a:lnTo>
                    <a:pt x="3330" y="38"/>
                  </a:lnTo>
                  <a:lnTo>
                    <a:pt x="3330" y="38"/>
                  </a:lnTo>
                  <a:lnTo>
                    <a:pt x="3296" y="34"/>
                  </a:lnTo>
                  <a:lnTo>
                    <a:pt x="3296" y="34"/>
                  </a:lnTo>
                  <a:lnTo>
                    <a:pt x="3246" y="30"/>
                  </a:lnTo>
                  <a:lnTo>
                    <a:pt x="3196" y="26"/>
                  </a:lnTo>
                  <a:lnTo>
                    <a:pt x="3196" y="26"/>
                  </a:lnTo>
                  <a:lnTo>
                    <a:pt x="3186" y="24"/>
                  </a:lnTo>
                  <a:lnTo>
                    <a:pt x="3186" y="24"/>
                  </a:lnTo>
                  <a:lnTo>
                    <a:pt x="3038" y="14"/>
                  </a:lnTo>
                  <a:lnTo>
                    <a:pt x="2896" y="8"/>
                  </a:lnTo>
                  <a:lnTo>
                    <a:pt x="2754" y="4"/>
                  </a:lnTo>
                  <a:lnTo>
                    <a:pt x="2610" y="0"/>
                  </a:lnTo>
                  <a:lnTo>
                    <a:pt x="2610" y="0"/>
                  </a:lnTo>
                  <a:lnTo>
                    <a:pt x="2532" y="0"/>
                  </a:lnTo>
                  <a:lnTo>
                    <a:pt x="2454" y="0"/>
                  </a:lnTo>
                  <a:lnTo>
                    <a:pt x="2300" y="4"/>
                  </a:lnTo>
                  <a:lnTo>
                    <a:pt x="2300" y="4"/>
                  </a:lnTo>
                  <a:lnTo>
                    <a:pt x="2296" y="6"/>
                  </a:lnTo>
                  <a:lnTo>
                    <a:pt x="2292" y="8"/>
                  </a:lnTo>
                  <a:lnTo>
                    <a:pt x="2292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1980" y="4"/>
                  </a:lnTo>
                  <a:lnTo>
                    <a:pt x="1698" y="2"/>
                  </a:lnTo>
                  <a:lnTo>
                    <a:pt x="1130" y="0"/>
                  </a:lnTo>
                  <a:lnTo>
                    <a:pt x="1130" y="0"/>
                  </a:lnTo>
                  <a:lnTo>
                    <a:pt x="768" y="0"/>
                  </a:lnTo>
                  <a:lnTo>
                    <a:pt x="408" y="4"/>
                  </a:lnTo>
                  <a:lnTo>
                    <a:pt x="408" y="4"/>
                  </a:lnTo>
                  <a:lnTo>
                    <a:pt x="398" y="6"/>
                  </a:lnTo>
                  <a:lnTo>
                    <a:pt x="390" y="8"/>
                  </a:lnTo>
                  <a:lnTo>
                    <a:pt x="390" y="8"/>
                  </a:lnTo>
                  <a:lnTo>
                    <a:pt x="304" y="10"/>
                  </a:lnTo>
                  <a:lnTo>
                    <a:pt x="214" y="12"/>
                  </a:lnTo>
                  <a:lnTo>
                    <a:pt x="128" y="18"/>
                  </a:lnTo>
                  <a:lnTo>
                    <a:pt x="88" y="24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70" y="28"/>
                  </a:lnTo>
                  <a:lnTo>
                    <a:pt x="78" y="28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38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8" y="36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28" y="42"/>
                  </a:lnTo>
                  <a:lnTo>
                    <a:pt x="22" y="44"/>
                  </a:lnTo>
                  <a:lnTo>
                    <a:pt x="18" y="50"/>
                  </a:lnTo>
                  <a:lnTo>
                    <a:pt x="18" y="50"/>
                  </a:lnTo>
                  <a:lnTo>
                    <a:pt x="44" y="52"/>
                  </a:lnTo>
                  <a:lnTo>
                    <a:pt x="68" y="54"/>
                  </a:lnTo>
                  <a:lnTo>
                    <a:pt x="68" y="54"/>
                  </a:lnTo>
                  <a:lnTo>
                    <a:pt x="62" y="56"/>
                  </a:lnTo>
                  <a:lnTo>
                    <a:pt x="66" y="58"/>
                  </a:lnTo>
                  <a:lnTo>
                    <a:pt x="74" y="60"/>
                  </a:lnTo>
                  <a:lnTo>
                    <a:pt x="80" y="62"/>
                  </a:lnTo>
                  <a:lnTo>
                    <a:pt x="80" y="62"/>
                  </a:lnTo>
                  <a:lnTo>
                    <a:pt x="66" y="64"/>
                  </a:lnTo>
                  <a:lnTo>
                    <a:pt x="56" y="68"/>
                  </a:lnTo>
                  <a:lnTo>
                    <a:pt x="56" y="68"/>
                  </a:lnTo>
                  <a:lnTo>
                    <a:pt x="88" y="68"/>
                  </a:lnTo>
                  <a:lnTo>
                    <a:pt x="118" y="70"/>
                  </a:lnTo>
                  <a:lnTo>
                    <a:pt x="148" y="74"/>
                  </a:lnTo>
                  <a:lnTo>
                    <a:pt x="174" y="74"/>
                  </a:lnTo>
                  <a:lnTo>
                    <a:pt x="174" y="74"/>
                  </a:lnTo>
                  <a:lnTo>
                    <a:pt x="146" y="78"/>
                  </a:lnTo>
                  <a:lnTo>
                    <a:pt x="122" y="82"/>
                  </a:lnTo>
                  <a:lnTo>
                    <a:pt x="100" y="88"/>
                  </a:lnTo>
                  <a:lnTo>
                    <a:pt x="92" y="92"/>
                  </a:lnTo>
                  <a:lnTo>
                    <a:pt x="86" y="98"/>
                  </a:lnTo>
                  <a:lnTo>
                    <a:pt x="86" y="98"/>
                  </a:lnTo>
                  <a:lnTo>
                    <a:pt x="92" y="108"/>
                  </a:lnTo>
                  <a:lnTo>
                    <a:pt x="94" y="116"/>
                  </a:lnTo>
                  <a:lnTo>
                    <a:pt x="92" y="122"/>
                  </a:lnTo>
                  <a:lnTo>
                    <a:pt x="84" y="132"/>
                  </a:lnTo>
                  <a:lnTo>
                    <a:pt x="84" y="132"/>
                  </a:lnTo>
                  <a:lnTo>
                    <a:pt x="94" y="136"/>
                  </a:lnTo>
                  <a:lnTo>
                    <a:pt x="100" y="140"/>
                  </a:lnTo>
                  <a:lnTo>
                    <a:pt x="110" y="150"/>
                  </a:lnTo>
                  <a:lnTo>
                    <a:pt x="120" y="162"/>
                  </a:lnTo>
                  <a:lnTo>
                    <a:pt x="126" y="166"/>
                  </a:lnTo>
                  <a:lnTo>
                    <a:pt x="136" y="170"/>
                  </a:lnTo>
                  <a:lnTo>
                    <a:pt x="136" y="170"/>
                  </a:lnTo>
                  <a:lnTo>
                    <a:pt x="152" y="174"/>
                  </a:lnTo>
                  <a:lnTo>
                    <a:pt x="172" y="176"/>
                  </a:lnTo>
                  <a:lnTo>
                    <a:pt x="214" y="180"/>
                  </a:lnTo>
                  <a:lnTo>
                    <a:pt x="306" y="182"/>
                  </a:lnTo>
                  <a:lnTo>
                    <a:pt x="306" y="182"/>
                  </a:lnTo>
                  <a:lnTo>
                    <a:pt x="464" y="188"/>
                  </a:lnTo>
                  <a:lnTo>
                    <a:pt x="538" y="190"/>
                  </a:lnTo>
                  <a:lnTo>
                    <a:pt x="606" y="192"/>
                  </a:lnTo>
                  <a:lnTo>
                    <a:pt x="606" y="192"/>
                  </a:lnTo>
                  <a:lnTo>
                    <a:pt x="596" y="194"/>
                  </a:lnTo>
                  <a:lnTo>
                    <a:pt x="594" y="196"/>
                  </a:lnTo>
                  <a:lnTo>
                    <a:pt x="592" y="196"/>
                  </a:lnTo>
                  <a:lnTo>
                    <a:pt x="594" y="198"/>
                  </a:lnTo>
                  <a:lnTo>
                    <a:pt x="594" y="198"/>
                  </a:lnTo>
                  <a:lnTo>
                    <a:pt x="598" y="206"/>
                  </a:lnTo>
                  <a:lnTo>
                    <a:pt x="604" y="214"/>
                  </a:lnTo>
                  <a:lnTo>
                    <a:pt x="616" y="228"/>
                  </a:lnTo>
                  <a:lnTo>
                    <a:pt x="616" y="228"/>
                  </a:lnTo>
                  <a:lnTo>
                    <a:pt x="630" y="230"/>
                  </a:lnTo>
                  <a:lnTo>
                    <a:pt x="640" y="236"/>
                  </a:lnTo>
                  <a:lnTo>
                    <a:pt x="648" y="242"/>
                  </a:lnTo>
                  <a:lnTo>
                    <a:pt x="658" y="246"/>
                  </a:lnTo>
                  <a:lnTo>
                    <a:pt x="658" y="246"/>
                  </a:lnTo>
                  <a:lnTo>
                    <a:pt x="688" y="256"/>
                  </a:lnTo>
                  <a:lnTo>
                    <a:pt x="724" y="264"/>
                  </a:lnTo>
                  <a:lnTo>
                    <a:pt x="764" y="270"/>
                  </a:lnTo>
                  <a:lnTo>
                    <a:pt x="806" y="274"/>
                  </a:lnTo>
                  <a:lnTo>
                    <a:pt x="894" y="280"/>
                  </a:lnTo>
                  <a:lnTo>
                    <a:pt x="980" y="282"/>
                  </a:lnTo>
                  <a:lnTo>
                    <a:pt x="980" y="282"/>
                  </a:lnTo>
                  <a:lnTo>
                    <a:pt x="994" y="284"/>
                  </a:lnTo>
                  <a:lnTo>
                    <a:pt x="1008" y="286"/>
                  </a:lnTo>
                  <a:lnTo>
                    <a:pt x="1042" y="286"/>
                  </a:lnTo>
                  <a:lnTo>
                    <a:pt x="1078" y="284"/>
                  </a:lnTo>
                  <a:lnTo>
                    <a:pt x="1112" y="284"/>
                  </a:lnTo>
                  <a:lnTo>
                    <a:pt x="1112" y="284"/>
                  </a:lnTo>
                  <a:lnTo>
                    <a:pt x="1200" y="288"/>
                  </a:lnTo>
                  <a:lnTo>
                    <a:pt x="1246" y="288"/>
                  </a:lnTo>
                  <a:lnTo>
                    <a:pt x="1290" y="284"/>
                  </a:lnTo>
                  <a:lnTo>
                    <a:pt x="1290" y="284"/>
                  </a:lnTo>
                  <a:lnTo>
                    <a:pt x="1330" y="288"/>
                  </a:lnTo>
                  <a:lnTo>
                    <a:pt x="1370" y="288"/>
                  </a:lnTo>
                  <a:lnTo>
                    <a:pt x="1410" y="288"/>
                  </a:lnTo>
                  <a:lnTo>
                    <a:pt x="1452" y="284"/>
                  </a:lnTo>
                  <a:lnTo>
                    <a:pt x="1452" y="284"/>
                  </a:lnTo>
                  <a:lnTo>
                    <a:pt x="1490" y="288"/>
                  </a:lnTo>
                  <a:lnTo>
                    <a:pt x="1530" y="288"/>
                  </a:lnTo>
                  <a:lnTo>
                    <a:pt x="1570" y="288"/>
                  </a:lnTo>
                  <a:lnTo>
                    <a:pt x="1608" y="290"/>
                  </a:lnTo>
                  <a:lnTo>
                    <a:pt x="1608" y="290"/>
                  </a:lnTo>
                  <a:lnTo>
                    <a:pt x="1620" y="286"/>
                  </a:lnTo>
                  <a:lnTo>
                    <a:pt x="1638" y="286"/>
                  </a:lnTo>
                  <a:lnTo>
                    <a:pt x="1678" y="288"/>
                  </a:lnTo>
                  <a:lnTo>
                    <a:pt x="1678" y="288"/>
                  </a:lnTo>
                  <a:lnTo>
                    <a:pt x="1860" y="284"/>
                  </a:lnTo>
                  <a:lnTo>
                    <a:pt x="1944" y="284"/>
                  </a:lnTo>
                  <a:lnTo>
                    <a:pt x="2016" y="284"/>
                  </a:lnTo>
                  <a:lnTo>
                    <a:pt x="2016" y="284"/>
                  </a:lnTo>
                  <a:lnTo>
                    <a:pt x="2146" y="284"/>
                  </a:lnTo>
                  <a:lnTo>
                    <a:pt x="2278" y="282"/>
                  </a:lnTo>
                  <a:lnTo>
                    <a:pt x="2546" y="284"/>
                  </a:lnTo>
                  <a:lnTo>
                    <a:pt x="2546" y="284"/>
                  </a:lnTo>
                  <a:lnTo>
                    <a:pt x="2552" y="286"/>
                  </a:lnTo>
                  <a:lnTo>
                    <a:pt x="2558" y="288"/>
                  </a:lnTo>
                  <a:lnTo>
                    <a:pt x="2572" y="286"/>
                  </a:lnTo>
                  <a:lnTo>
                    <a:pt x="2586" y="286"/>
                  </a:lnTo>
                  <a:lnTo>
                    <a:pt x="2600" y="286"/>
                  </a:lnTo>
                  <a:lnTo>
                    <a:pt x="2600" y="286"/>
                  </a:lnTo>
                  <a:lnTo>
                    <a:pt x="2638" y="290"/>
                  </a:lnTo>
                  <a:lnTo>
                    <a:pt x="2656" y="288"/>
                  </a:lnTo>
                  <a:lnTo>
                    <a:pt x="2676" y="286"/>
                  </a:lnTo>
                  <a:lnTo>
                    <a:pt x="2676" y="286"/>
                  </a:lnTo>
                  <a:lnTo>
                    <a:pt x="2692" y="290"/>
                  </a:lnTo>
                  <a:lnTo>
                    <a:pt x="2710" y="290"/>
                  </a:lnTo>
                  <a:lnTo>
                    <a:pt x="2726" y="290"/>
                  </a:lnTo>
                  <a:lnTo>
                    <a:pt x="2744" y="288"/>
                  </a:lnTo>
                  <a:lnTo>
                    <a:pt x="2744" y="288"/>
                  </a:lnTo>
                  <a:lnTo>
                    <a:pt x="2760" y="290"/>
                  </a:lnTo>
                  <a:lnTo>
                    <a:pt x="2778" y="290"/>
                  </a:lnTo>
                  <a:lnTo>
                    <a:pt x="2794" y="290"/>
                  </a:lnTo>
                  <a:lnTo>
                    <a:pt x="2810" y="292"/>
                  </a:lnTo>
                  <a:lnTo>
                    <a:pt x="2810" y="292"/>
                  </a:lnTo>
                  <a:lnTo>
                    <a:pt x="2816" y="290"/>
                  </a:lnTo>
                  <a:lnTo>
                    <a:pt x="2824" y="290"/>
                  </a:lnTo>
                  <a:lnTo>
                    <a:pt x="2842" y="292"/>
                  </a:lnTo>
                  <a:lnTo>
                    <a:pt x="2842" y="292"/>
                  </a:lnTo>
                  <a:lnTo>
                    <a:pt x="2930" y="290"/>
                  </a:lnTo>
                  <a:lnTo>
                    <a:pt x="2930" y="290"/>
                  </a:lnTo>
                  <a:lnTo>
                    <a:pt x="2964" y="292"/>
                  </a:lnTo>
                  <a:lnTo>
                    <a:pt x="2964" y="292"/>
                  </a:lnTo>
                  <a:lnTo>
                    <a:pt x="3014" y="296"/>
                  </a:lnTo>
                  <a:lnTo>
                    <a:pt x="3064" y="300"/>
                  </a:lnTo>
                  <a:lnTo>
                    <a:pt x="3064" y="300"/>
                  </a:lnTo>
                  <a:lnTo>
                    <a:pt x="3074" y="302"/>
                  </a:lnTo>
                  <a:lnTo>
                    <a:pt x="3074" y="302"/>
                  </a:lnTo>
                  <a:lnTo>
                    <a:pt x="3222" y="312"/>
                  </a:lnTo>
                  <a:lnTo>
                    <a:pt x="3364" y="318"/>
                  </a:lnTo>
                  <a:lnTo>
                    <a:pt x="3506" y="322"/>
                  </a:lnTo>
                  <a:lnTo>
                    <a:pt x="3650" y="326"/>
                  </a:lnTo>
                  <a:lnTo>
                    <a:pt x="3650" y="326"/>
                  </a:lnTo>
                  <a:lnTo>
                    <a:pt x="3728" y="328"/>
                  </a:lnTo>
                  <a:lnTo>
                    <a:pt x="3806" y="328"/>
                  </a:lnTo>
                  <a:lnTo>
                    <a:pt x="3960" y="324"/>
                  </a:lnTo>
                  <a:lnTo>
                    <a:pt x="3960" y="324"/>
                  </a:lnTo>
                  <a:lnTo>
                    <a:pt x="3964" y="322"/>
                  </a:lnTo>
                  <a:lnTo>
                    <a:pt x="3968" y="320"/>
                  </a:lnTo>
                  <a:lnTo>
                    <a:pt x="3968" y="320"/>
                  </a:lnTo>
                  <a:lnTo>
                    <a:pt x="4006" y="318"/>
                  </a:lnTo>
                  <a:lnTo>
                    <a:pt x="4044" y="314"/>
                  </a:lnTo>
                  <a:lnTo>
                    <a:pt x="4080" y="308"/>
                  </a:lnTo>
                  <a:lnTo>
                    <a:pt x="4098" y="304"/>
                  </a:lnTo>
                  <a:lnTo>
                    <a:pt x="4112" y="300"/>
                  </a:lnTo>
                  <a:lnTo>
                    <a:pt x="4112" y="300"/>
                  </a:lnTo>
                  <a:lnTo>
                    <a:pt x="4106" y="300"/>
                  </a:lnTo>
                  <a:lnTo>
                    <a:pt x="4102" y="300"/>
                  </a:lnTo>
                  <a:lnTo>
                    <a:pt x="4100" y="298"/>
                  </a:lnTo>
                  <a:lnTo>
                    <a:pt x="4100" y="2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197224"/>
            <a:ext cx="1108058" cy="75270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0EFADA-B129-41EE-A61B-6BF7D605C58B}"/>
              </a:ext>
            </a:extLst>
          </p:cNvPr>
          <p:cNvSpPr txBox="1"/>
          <p:nvPr/>
        </p:nvSpPr>
        <p:spPr>
          <a:xfrm>
            <a:off x="5652120" y="193567"/>
            <a:ext cx="7729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7D85"/>
                </a:solidFill>
              </a:rPr>
              <a:t>5, Town Centre West:</a:t>
            </a:r>
            <a:endParaRPr lang="en-GB" sz="3200" b="1" dirty="0">
              <a:solidFill>
                <a:srgbClr val="007D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858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05ECCB0E-32C4-46AD-A8BE-D6575DF23B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74097" cy="5143500"/>
          </a:xfrm>
          <a:prstGeom prst="rect">
            <a:avLst/>
          </a:prstGeom>
        </p:spPr>
      </p:pic>
      <p:grpSp>
        <p:nvGrpSpPr>
          <p:cNvPr id="25" name="Group 8"/>
          <p:cNvGrpSpPr>
            <a:grpSpLocks noChangeAspect="1"/>
          </p:cNvGrpSpPr>
          <p:nvPr/>
        </p:nvGrpSpPr>
        <p:grpSpPr bwMode="auto">
          <a:xfrm>
            <a:off x="5220072" y="193567"/>
            <a:ext cx="3923928" cy="693184"/>
            <a:chOff x="1190" y="1833"/>
            <a:chExt cx="4136" cy="330"/>
          </a:xfrm>
        </p:grpSpPr>
        <p:sp>
          <p:nvSpPr>
            <p:cNvPr id="26" name="AutoShape 7"/>
            <p:cNvSpPr>
              <a:spLocks noChangeAspect="1" noChangeArrowheads="1" noTextEdit="1"/>
            </p:cNvSpPr>
            <p:nvPr/>
          </p:nvSpPr>
          <p:spPr bwMode="auto">
            <a:xfrm>
              <a:off x="1190" y="1833"/>
              <a:ext cx="413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9"/>
            <p:cNvSpPr>
              <a:spLocks/>
            </p:cNvSpPr>
            <p:nvPr/>
          </p:nvSpPr>
          <p:spPr bwMode="auto">
            <a:xfrm>
              <a:off x="1190" y="1835"/>
              <a:ext cx="4136" cy="328"/>
            </a:xfrm>
            <a:custGeom>
              <a:avLst/>
              <a:gdLst>
                <a:gd name="T0" fmla="*/ 4136 w 4136"/>
                <a:gd name="T1" fmla="*/ 292 h 328"/>
                <a:gd name="T2" fmla="*/ 4126 w 4136"/>
                <a:gd name="T3" fmla="*/ 284 h 328"/>
                <a:gd name="T4" fmla="*/ 4106 w 4136"/>
                <a:gd name="T5" fmla="*/ 274 h 328"/>
                <a:gd name="T6" fmla="*/ 4102 w 4136"/>
                <a:gd name="T7" fmla="*/ 266 h 328"/>
                <a:gd name="T8" fmla="*/ 4084 w 4136"/>
                <a:gd name="T9" fmla="*/ 258 h 328"/>
                <a:gd name="T10" fmla="*/ 4084 w 4136"/>
                <a:gd name="T11" fmla="*/ 246 h 328"/>
                <a:gd name="T12" fmla="*/ 4096 w 4136"/>
                <a:gd name="T13" fmla="*/ 220 h 328"/>
                <a:gd name="T14" fmla="*/ 4096 w 4136"/>
                <a:gd name="T15" fmla="*/ 192 h 328"/>
                <a:gd name="T16" fmla="*/ 4078 w 4136"/>
                <a:gd name="T17" fmla="*/ 158 h 328"/>
                <a:gd name="T18" fmla="*/ 4004 w 4136"/>
                <a:gd name="T19" fmla="*/ 146 h 328"/>
                <a:gd name="T20" fmla="*/ 3914 w 4136"/>
                <a:gd name="T21" fmla="*/ 134 h 328"/>
                <a:gd name="T22" fmla="*/ 3884 w 4136"/>
                <a:gd name="T23" fmla="*/ 118 h 328"/>
                <a:gd name="T24" fmla="*/ 3872 w 4136"/>
                <a:gd name="T25" fmla="*/ 100 h 328"/>
                <a:gd name="T26" fmla="*/ 3854 w 4136"/>
                <a:gd name="T27" fmla="*/ 80 h 328"/>
                <a:gd name="T28" fmla="*/ 3754 w 4136"/>
                <a:gd name="T29" fmla="*/ 48 h 328"/>
                <a:gd name="T30" fmla="*/ 3690 w 4136"/>
                <a:gd name="T31" fmla="*/ 40 h 328"/>
                <a:gd name="T32" fmla="*/ 3604 w 4136"/>
                <a:gd name="T33" fmla="*/ 38 h 328"/>
                <a:gd name="T34" fmla="*/ 3534 w 4136"/>
                <a:gd name="T35" fmla="*/ 36 h 328"/>
                <a:gd name="T36" fmla="*/ 3466 w 4136"/>
                <a:gd name="T37" fmla="*/ 36 h 328"/>
                <a:gd name="T38" fmla="*/ 3418 w 4136"/>
                <a:gd name="T39" fmla="*/ 34 h 328"/>
                <a:gd name="T40" fmla="*/ 3296 w 4136"/>
                <a:gd name="T41" fmla="*/ 34 h 328"/>
                <a:gd name="T42" fmla="*/ 3186 w 4136"/>
                <a:gd name="T43" fmla="*/ 24 h 328"/>
                <a:gd name="T44" fmla="*/ 2610 w 4136"/>
                <a:gd name="T45" fmla="*/ 0 h 328"/>
                <a:gd name="T46" fmla="*/ 2296 w 4136"/>
                <a:gd name="T47" fmla="*/ 6 h 328"/>
                <a:gd name="T48" fmla="*/ 1980 w 4136"/>
                <a:gd name="T49" fmla="*/ 4 h 328"/>
                <a:gd name="T50" fmla="*/ 408 w 4136"/>
                <a:gd name="T51" fmla="*/ 4 h 328"/>
                <a:gd name="T52" fmla="*/ 304 w 4136"/>
                <a:gd name="T53" fmla="*/ 10 h 328"/>
                <a:gd name="T54" fmla="*/ 52 w 4136"/>
                <a:gd name="T55" fmla="*/ 28 h 328"/>
                <a:gd name="T56" fmla="*/ 38 w 4136"/>
                <a:gd name="T57" fmla="*/ 32 h 328"/>
                <a:gd name="T58" fmla="*/ 46 w 4136"/>
                <a:gd name="T59" fmla="*/ 38 h 328"/>
                <a:gd name="T60" fmla="*/ 44 w 4136"/>
                <a:gd name="T61" fmla="*/ 52 h 328"/>
                <a:gd name="T62" fmla="*/ 74 w 4136"/>
                <a:gd name="T63" fmla="*/ 60 h 328"/>
                <a:gd name="T64" fmla="*/ 56 w 4136"/>
                <a:gd name="T65" fmla="*/ 68 h 328"/>
                <a:gd name="T66" fmla="*/ 174 w 4136"/>
                <a:gd name="T67" fmla="*/ 74 h 328"/>
                <a:gd name="T68" fmla="*/ 86 w 4136"/>
                <a:gd name="T69" fmla="*/ 98 h 328"/>
                <a:gd name="T70" fmla="*/ 84 w 4136"/>
                <a:gd name="T71" fmla="*/ 132 h 328"/>
                <a:gd name="T72" fmla="*/ 120 w 4136"/>
                <a:gd name="T73" fmla="*/ 162 h 328"/>
                <a:gd name="T74" fmla="*/ 172 w 4136"/>
                <a:gd name="T75" fmla="*/ 176 h 328"/>
                <a:gd name="T76" fmla="*/ 538 w 4136"/>
                <a:gd name="T77" fmla="*/ 190 h 328"/>
                <a:gd name="T78" fmla="*/ 592 w 4136"/>
                <a:gd name="T79" fmla="*/ 196 h 328"/>
                <a:gd name="T80" fmla="*/ 616 w 4136"/>
                <a:gd name="T81" fmla="*/ 228 h 328"/>
                <a:gd name="T82" fmla="*/ 658 w 4136"/>
                <a:gd name="T83" fmla="*/ 246 h 328"/>
                <a:gd name="T84" fmla="*/ 806 w 4136"/>
                <a:gd name="T85" fmla="*/ 274 h 328"/>
                <a:gd name="T86" fmla="*/ 1008 w 4136"/>
                <a:gd name="T87" fmla="*/ 286 h 328"/>
                <a:gd name="T88" fmla="*/ 1200 w 4136"/>
                <a:gd name="T89" fmla="*/ 288 h 328"/>
                <a:gd name="T90" fmla="*/ 1370 w 4136"/>
                <a:gd name="T91" fmla="*/ 288 h 328"/>
                <a:gd name="T92" fmla="*/ 1530 w 4136"/>
                <a:gd name="T93" fmla="*/ 288 h 328"/>
                <a:gd name="T94" fmla="*/ 1638 w 4136"/>
                <a:gd name="T95" fmla="*/ 286 h 328"/>
                <a:gd name="T96" fmla="*/ 2016 w 4136"/>
                <a:gd name="T97" fmla="*/ 284 h 328"/>
                <a:gd name="T98" fmla="*/ 2546 w 4136"/>
                <a:gd name="T99" fmla="*/ 284 h 328"/>
                <a:gd name="T100" fmla="*/ 2600 w 4136"/>
                <a:gd name="T101" fmla="*/ 286 h 328"/>
                <a:gd name="T102" fmla="*/ 2676 w 4136"/>
                <a:gd name="T103" fmla="*/ 286 h 328"/>
                <a:gd name="T104" fmla="*/ 2744 w 4136"/>
                <a:gd name="T105" fmla="*/ 288 h 328"/>
                <a:gd name="T106" fmla="*/ 2810 w 4136"/>
                <a:gd name="T107" fmla="*/ 292 h 328"/>
                <a:gd name="T108" fmla="*/ 2930 w 4136"/>
                <a:gd name="T109" fmla="*/ 290 h 328"/>
                <a:gd name="T110" fmla="*/ 3064 w 4136"/>
                <a:gd name="T111" fmla="*/ 300 h 328"/>
                <a:gd name="T112" fmla="*/ 3364 w 4136"/>
                <a:gd name="T113" fmla="*/ 318 h 328"/>
                <a:gd name="T114" fmla="*/ 3806 w 4136"/>
                <a:gd name="T115" fmla="*/ 328 h 328"/>
                <a:gd name="T116" fmla="*/ 3968 w 4136"/>
                <a:gd name="T117" fmla="*/ 320 h 328"/>
                <a:gd name="T118" fmla="*/ 4112 w 4136"/>
                <a:gd name="T119" fmla="*/ 300 h 328"/>
                <a:gd name="T120" fmla="*/ 4100 w 4136"/>
                <a:gd name="T121" fmla="*/ 29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36" h="328">
                  <a:moveTo>
                    <a:pt x="4100" y="298"/>
                  </a:moveTo>
                  <a:lnTo>
                    <a:pt x="4100" y="298"/>
                  </a:lnTo>
                  <a:lnTo>
                    <a:pt x="4120" y="296"/>
                  </a:lnTo>
                  <a:lnTo>
                    <a:pt x="4136" y="292"/>
                  </a:lnTo>
                  <a:lnTo>
                    <a:pt x="4136" y="292"/>
                  </a:lnTo>
                  <a:lnTo>
                    <a:pt x="4124" y="292"/>
                  </a:lnTo>
                  <a:lnTo>
                    <a:pt x="4116" y="290"/>
                  </a:lnTo>
                  <a:lnTo>
                    <a:pt x="4116" y="290"/>
                  </a:lnTo>
                  <a:lnTo>
                    <a:pt x="4124" y="286"/>
                  </a:lnTo>
                  <a:lnTo>
                    <a:pt x="4126" y="284"/>
                  </a:lnTo>
                  <a:lnTo>
                    <a:pt x="4128" y="278"/>
                  </a:lnTo>
                  <a:lnTo>
                    <a:pt x="4128" y="278"/>
                  </a:lnTo>
                  <a:lnTo>
                    <a:pt x="4116" y="276"/>
                  </a:lnTo>
                  <a:lnTo>
                    <a:pt x="4106" y="274"/>
                  </a:lnTo>
                  <a:lnTo>
                    <a:pt x="4106" y="274"/>
                  </a:lnTo>
                  <a:lnTo>
                    <a:pt x="4110" y="272"/>
                  </a:lnTo>
                  <a:lnTo>
                    <a:pt x="4108" y="270"/>
                  </a:lnTo>
                  <a:lnTo>
                    <a:pt x="4104" y="268"/>
                  </a:lnTo>
                  <a:lnTo>
                    <a:pt x="4102" y="266"/>
                  </a:lnTo>
                  <a:lnTo>
                    <a:pt x="4102" y="266"/>
                  </a:lnTo>
                  <a:lnTo>
                    <a:pt x="4108" y="264"/>
                  </a:lnTo>
                  <a:lnTo>
                    <a:pt x="4112" y="260"/>
                  </a:lnTo>
                  <a:lnTo>
                    <a:pt x="4112" y="260"/>
                  </a:lnTo>
                  <a:lnTo>
                    <a:pt x="4098" y="260"/>
                  </a:lnTo>
                  <a:lnTo>
                    <a:pt x="4084" y="258"/>
                  </a:lnTo>
                  <a:lnTo>
                    <a:pt x="4072" y="254"/>
                  </a:lnTo>
                  <a:lnTo>
                    <a:pt x="4062" y="252"/>
                  </a:lnTo>
                  <a:lnTo>
                    <a:pt x="4062" y="252"/>
                  </a:lnTo>
                  <a:lnTo>
                    <a:pt x="4072" y="250"/>
                  </a:lnTo>
                  <a:lnTo>
                    <a:pt x="4084" y="246"/>
                  </a:lnTo>
                  <a:lnTo>
                    <a:pt x="4092" y="240"/>
                  </a:lnTo>
                  <a:lnTo>
                    <a:pt x="4096" y="236"/>
                  </a:lnTo>
                  <a:lnTo>
                    <a:pt x="4098" y="230"/>
                  </a:lnTo>
                  <a:lnTo>
                    <a:pt x="4098" y="230"/>
                  </a:lnTo>
                  <a:lnTo>
                    <a:pt x="4096" y="220"/>
                  </a:lnTo>
                  <a:lnTo>
                    <a:pt x="4096" y="212"/>
                  </a:lnTo>
                  <a:lnTo>
                    <a:pt x="4096" y="204"/>
                  </a:lnTo>
                  <a:lnTo>
                    <a:pt x="4100" y="196"/>
                  </a:lnTo>
                  <a:lnTo>
                    <a:pt x="4100" y="196"/>
                  </a:lnTo>
                  <a:lnTo>
                    <a:pt x="4096" y="192"/>
                  </a:lnTo>
                  <a:lnTo>
                    <a:pt x="4094" y="188"/>
                  </a:lnTo>
                  <a:lnTo>
                    <a:pt x="4088" y="176"/>
                  </a:lnTo>
                  <a:lnTo>
                    <a:pt x="4084" y="166"/>
                  </a:lnTo>
                  <a:lnTo>
                    <a:pt x="4082" y="162"/>
                  </a:lnTo>
                  <a:lnTo>
                    <a:pt x="4078" y="158"/>
                  </a:lnTo>
                  <a:lnTo>
                    <a:pt x="4078" y="158"/>
                  </a:lnTo>
                  <a:lnTo>
                    <a:pt x="4070" y="154"/>
                  </a:lnTo>
                  <a:lnTo>
                    <a:pt x="4062" y="150"/>
                  </a:lnTo>
                  <a:lnTo>
                    <a:pt x="4044" y="148"/>
                  </a:lnTo>
                  <a:lnTo>
                    <a:pt x="4004" y="146"/>
                  </a:lnTo>
                  <a:lnTo>
                    <a:pt x="4004" y="146"/>
                  </a:lnTo>
                  <a:lnTo>
                    <a:pt x="3958" y="142"/>
                  </a:lnTo>
                  <a:lnTo>
                    <a:pt x="3914" y="138"/>
                  </a:lnTo>
                  <a:lnTo>
                    <a:pt x="3914" y="138"/>
                  </a:lnTo>
                  <a:lnTo>
                    <a:pt x="3914" y="134"/>
                  </a:lnTo>
                  <a:lnTo>
                    <a:pt x="3914" y="134"/>
                  </a:lnTo>
                  <a:lnTo>
                    <a:pt x="3902" y="132"/>
                  </a:lnTo>
                  <a:lnTo>
                    <a:pt x="3896" y="128"/>
                  </a:lnTo>
                  <a:lnTo>
                    <a:pt x="3890" y="122"/>
                  </a:lnTo>
                  <a:lnTo>
                    <a:pt x="3884" y="118"/>
                  </a:lnTo>
                  <a:lnTo>
                    <a:pt x="3884" y="118"/>
                  </a:lnTo>
                  <a:lnTo>
                    <a:pt x="3878" y="118"/>
                  </a:lnTo>
                  <a:lnTo>
                    <a:pt x="3878" y="118"/>
                  </a:lnTo>
                  <a:lnTo>
                    <a:pt x="3872" y="100"/>
                  </a:lnTo>
                  <a:lnTo>
                    <a:pt x="3872" y="100"/>
                  </a:lnTo>
                  <a:lnTo>
                    <a:pt x="3866" y="96"/>
                  </a:lnTo>
                  <a:lnTo>
                    <a:pt x="3862" y="90"/>
                  </a:lnTo>
                  <a:lnTo>
                    <a:pt x="3858" y="86"/>
                  </a:lnTo>
                  <a:lnTo>
                    <a:pt x="3854" y="80"/>
                  </a:lnTo>
                  <a:lnTo>
                    <a:pt x="3854" y="80"/>
                  </a:lnTo>
                  <a:lnTo>
                    <a:pt x="3842" y="70"/>
                  </a:lnTo>
                  <a:lnTo>
                    <a:pt x="3826" y="62"/>
                  </a:lnTo>
                  <a:lnTo>
                    <a:pt x="3810" y="56"/>
                  </a:lnTo>
                  <a:lnTo>
                    <a:pt x="3792" y="52"/>
                  </a:lnTo>
                  <a:lnTo>
                    <a:pt x="3754" y="48"/>
                  </a:lnTo>
                  <a:lnTo>
                    <a:pt x="3718" y="44"/>
                  </a:lnTo>
                  <a:lnTo>
                    <a:pt x="3718" y="44"/>
                  </a:lnTo>
                  <a:lnTo>
                    <a:pt x="3712" y="42"/>
                  </a:lnTo>
                  <a:lnTo>
                    <a:pt x="3704" y="40"/>
                  </a:lnTo>
                  <a:lnTo>
                    <a:pt x="3690" y="40"/>
                  </a:lnTo>
                  <a:lnTo>
                    <a:pt x="3676" y="42"/>
                  </a:lnTo>
                  <a:lnTo>
                    <a:pt x="3660" y="42"/>
                  </a:lnTo>
                  <a:lnTo>
                    <a:pt x="3660" y="42"/>
                  </a:lnTo>
                  <a:lnTo>
                    <a:pt x="3622" y="38"/>
                  </a:lnTo>
                  <a:lnTo>
                    <a:pt x="3604" y="38"/>
                  </a:lnTo>
                  <a:lnTo>
                    <a:pt x="3584" y="40"/>
                  </a:lnTo>
                  <a:lnTo>
                    <a:pt x="3584" y="40"/>
                  </a:lnTo>
                  <a:lnTo>
                    <a:pt x="3568" y="36"/>
                  </a:lnTo>
                  <a:lnTo>
                    <a:pt x="3550" y="36"/>
                  </a:lnTo>
                  <a:lnTo>
                    <a:pt x="3534" y="36"/>
                  </a:lnTo>
                  <a:lnTo>
                    <a:pt x="3516" y="40"/>
                  </a:lnTo>
                  <a:lnTo>
                    <a:pt x="3516" y="40"/>
                  </a:lnTo>
                  <a:lnTo>
                    <a:pt x="3500" y="36"/>
                  </a:lnTo>
                  <a:lnTo>
                    <a:pt x="3482" y="36"/>
                  </a:lnTo>
                  <a:lnTo>
                    <a:pt x="3466" y="36"/>
                  </a:lnTo>
                  <a:lnTo>
                    <a:pt x="3450" y="34"/>
                  </a:lnTo>
                  <a:lnTo>
                    <a:pt x="3450" y="34"/>
                  </a:lnTo>
                  <a:lnTo>
                    <a:pt x="3444" y="36"/>
                  </a:lnTo>
                  <a:lnTo>
                    <a:pt x="3436" y="36"/>
                  </a:lnTo>
                  <a:lnTo>
                    <a:pt x="3418" y="34"/>
                  </a:lnTo>
                  <a:lnTo>
                    <a:pt x="3418" y="34"/>
                  </a:lnTo>
                  <a:lnTo>
                    <a:pt x="3330" y="38"/>
                  </a:lnTo>
                  <a:lnTo>
                    <a:pt x="3330" y="38"/>
                  </a:lnTo>
                  <a:lnTo>
                    <a:pt x="3296" y="34"/>
                  </a:lnTo>
                  <a:lnTo>
                    <a:pt x="3296" y="34"/>
                  </a:lnTo>
                  <a:lnTo>
                    <a:pt x="3246" y="30"/>
                  </a:lnTo>
                  <a:lnTo>
                    <a:pt x="3196" y="26"/>
                  </a:lnTo>
                  <a:lnTo>
                    <a:pt x="3196" y="26"/>
                  </a:lnTo>
                  <a:lnTo>
                    <a:pt x="3186" y="24"/>
                  </a:lnTo>
                  <a:lnTo>
                    <a:pt x="3186" y="24"/>
                  </a:lnTo>
                  <a:lnTo>
                    <a:pt x="3038" y="14"/>
                  </a:lnTo>
                  <a:lnTo>
                    <a:pt x="2896" y="8"/>
                  </a:lnTo>
                  <a:lnTo>
                    <a:pt x="2754" y="4"/>
                  </a:lnTo>
                  <a:lnTo>
                    <a:pt x="2610" y="0"/>
                  </a:lnTo>
                  <a:lnTo>
                    <a:pt x="2610" y="0"/>
                  </a:lnTo>
                  <a:lnTo>
                    <a:pt x="2532" y="0"/>
                  </a:lnTo>
                  <a:lnTo>
                    <a:pt x="2454" y="0"/>
                  </a:lnTo>
                  <a:lnTo>
                    <a:pt x="2300" y="4"/>
                  </a:lnTo>
                  <a:lnTo>
                    <a:pt x="2300" y="4"/>
                  </a:lnTo>
                  <a:lnTo>
                    <a:pt x="2296" y="6"/>
                  </a:lnTo>
                  <a:lnTo>
                    <a:pt x="2292" y="8"/>
                  </a:lnTo>
                  <a:lnTo>
                    <a:pt x="2292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1980" y="4"/>
                  </a:lnTo>
                  <a:lnTo>
                    <a:pt x="1698" y="2"/>
                  </a:lnTo>
                  <a:lnTo>
                    <a:pt x="1130" y="0"/>
                  </a:lnTo>
                  <a:lnTo>
                    <a:pt x="1130" y="0"/>
                  </a:lnTo>
                  <a:lnTo>
                    <a:pt x="768" y="0"/>
                  </a:lnTo>
                  <a:lnTo>
                    <a:pt x="408" y="4"/>
                  </a:lnTo>
                  <a:lnTo>
                    <a:pt x="408" y="4"/>
                  </a:lnTo>
                  <a:lnTo>
                    <a:pt x="398" y="6"/>
                  </a:lnTo>
                  <a:lnTo>
                    <a:pt x="390" y="8"/>
                  </a:lnTo>
                  <a:lnTo>
                    <a:pt x="390" y="8"/>
                  </a:lnTo>
                  <a:lnTo>
                    <a:pt x="304" y="10"/>
                  </a:lnTo>
                  <a:lnTo>
                    <a:pt x="214" y="12"/>
                  </a:lnTo>
                  <a:lnTo>
                    <a:pt x="128" y="18"/>
                  </a:lnTo>
                  <a:lnTo>
                    <a:pt x="88" y="24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70" y="28"/>
                  </a:lnTo>
                  <a:lnTo>
                    <a:pt x="78" y="28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38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8" y="36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28" y="42"/>
                  </a:lnTo>
                  <a:lnTo>
                    <a:pt x="22" y="44"/>
                  </a:lnTo>
                  <a:lnTo>
                    <a:pt x="18" y="50"/>
                  </a:lnTo>
                  <a:lnTo>
                    <a:pt x="18" y="50"/>
                  </a:lnTo>
                  <a:lnTo>
                    <a:pt x="44" y="52"/>
                  </a:lnTo>
                  <a:lnTo>
                    <a:pt x="68" y="54"/>
                  </a:lnTo>
                  <a:lnTo>
                    <a:pt x="68" y="54"/>
                  </a:lnTo>
                  <a:lnTo>
                    <a:pt x="62" y="56"/>
                  </a:lnTo>
                  <a:lnTo>
                    <a:pt x="66" y="58"/>
                  </a:lnTo>
                  <a:lnTo>
                    <a:pt x="74" y="60"/>
                  </a:lnTo>
                  <a:lnTo>
                    <a:pt x="80" y="62"/>
                  </a:lnTo>
                  <a:lnTo>
                    <a:pt x="80" y="62"/>
                  </a:lnTo>
                  <a:lnTo>
                    <a:pt x="66" y="64"/>
                  </a:lnTo>
                  <a:lnTo>
                    <a:pt x="56" y="68"/>
                  </a:lnTo>
                  <a:lnTo>
                    <a:pt x="56" y="68"/>
                  </a:lnTo>
                  <a:lnTo>
                    <a:pt x="88" y="68"/>
                  </a:lnTo>
                  <a:lnTo>
                    <a:pt x="118" y="70"/>
                  </a:lnTo>
                  <a:lnTo>
                    <a:pt x="148" y="74"/>
                  </a:lnTo>
                  <a:lnTo>
                    <a:pt x="174" y="74"/>
                  </a:lnTo>
                  <a:lnTo>
                    <a:pt x="174" y="74"/>
                  </a:lnTo>
                  <a:lnTo>
                    <a:pt x="146" y="78"/>
                  </a:lnTo>
                  <a:lnTo>
                    <a:pt x="122" y="82"/>
                  </a:lnTo>
                  <a:lnTo>
                    <a:pt x="100" y="88"/>
                  </a:lnTo>
                  <a:lnTo>
                    <a:pt x="92" y="92"/>
                  </a:lnTo>
                  <a:lnTo>
                    <a:pt x="86" y="98"/>
                  </a:lnTo>
                  <a:lnTo>
                    <a:pt x="86" y="98"/>
                  </a:lnTo>
                  <a:lnTo>
                    <a:pt x="92" y="108"/>
                  </a:lnTo>
                  <a:lnTo>
                    <a:pt x="94" y="116"/>
                  </a:lnTo>
                  <a:lnTo>
                    <a:pt x="92" y="122"/>
                  </a:lnTo>
                  <a:lnTo>
                    <a:pt x="84" y="132"/>
                  </a:lnTo>
                  <a:lnTo>
                    <a:pt x="84" y="132"/>
                  </a:lnTo>
                  <a:lnTo>
                    <a:pt x="94" y="136"/>
                  </a:lnTo>
                  <a:lnTo>
                    <a:pt x="100" y="140"/>
                  </a:lnTo>
                  <a:lnTo>
                    <a:pt x="110" y="150"/>
                  </a:lnTo>
                  <a:lnTo>
                    <a:pt x="120" y="162"/>
                  </a:lnTo>
                  <a:lnTo>
                    <a:pt x="126" y="166"/>
                  </a:lnTo>
                  <a:lnTo>
                    <a:pt x="136" y="170"/>
                  </a:lnTo>
                  <a:lnTo>
                    <a:pt x="136" y="170"/>
                  </a:lnTo>
                  <a:lnTo>
                    <a:pt x="152" y="174"/>
                  </a:lnTo>
                  <a:lnTo>
                    <a:pt x="172" y="176"/>
                  </a:lnTo>
                  <a:lnTo>
                    <a:pt x="214" y="180"/>
                  </a:lnTo>
                  <a:lnTo>
                    <a:pt x="306" y="182"/>
                  </a:lnTo>
                  <a:lnTo>
                    <a:pt x="306" y="182"/>
                  </a:lnTo>
                  <a:lnTo>
                    <a:pt x="464" y="188"/>
                  </a:lnTo>
                  <a:lnTo>
                    <a:pt x="538" y="190"/>
                  </a:lnTo>
                  <a:lnTo>
                    <a:pt x="606" y="192"/>
                  </a:lnTo>
                  <a:lnTo>
                    <a:pt x="606" y="192"/>
                  </a:lnTo>
                  <a:lnTo>
                    <a:pt x="596" y="194"/>
                  </a:lnTo>
                  <a:lnTo>
                    <a:pt x="594" y="196"/>
                  </a:lnTo>
                  <a:lnTo>
                    <a:pt x="592" y="196"/>
                  </a:lnTo>
                  <a:lnTo>
                    <a:pt x="594" y="198"/>
                  </a:lnTo>
                  <a:lnTo>
                    <a:pt x="594" y="198"/>
                  </a:lnTo>
                  <a:lnTo>
                    <a:pt x="598" y="206"/>
                  </a:lnTo>
                  <a:lnTo>
                    <a:pt x="604" y="214"/>
                  </a:lnTo>
                  <a:lnTo>
                    <a:pt x="616" y="228"/>
                  </a:lnTo>
                  <a:lnTo>
                    <a:pt x="616" y="228"/>
                  </a:lnTo>
                  <a:lnTo>
                    <a:pt x="630" y="230"/>
                  </a:lnTo>
                  <a:lnTo>
                    <a:pt x="640" y="236"/>
                  </a:lnTo>
                  <a:lnTo>
                    <a:pt x="648" y="242"/>
                  </a:lnTo>
                  <a:lnTo>
                    <a:pt x="658" y="246"/>
                  </a:lnTo>
                  <a:lnTo>
                    <a:pt x="658" y="246"/>
                  </a:lnTo>
                  <a:lnTo>
                    <a:pt x="688" y="256"/>
                  </a:lnTo>
                  <a:lnTo>
                    <a:pt x="724" y="264"/>
                  </a:lnTo>
                  <a:lnTo>
                    <a:pt x="764" y="270"/>
                  </a:lnTo>
                  <a:lnTo>
                    <a:pt x="806" y="274"/>
                  </a:lnTo>
                  <a:lnTo>
                    <a:pt x="894" y="280"/>
                  </a:lnTo>
                  <a:lnTo>
                    <a:pt x="980" y="282"/>
                  </a:lnTo>
                  <a:lnTo>
                    <a:pt x="980" y="282"/>
                  </a:lnTo>
                  <a:lnTo>
                    <a:pt x="994" y="284"/>
                  </a:lnTo>
                  <a:lnTo>
                    <a:pt x="1008" y="286"/>
                  </a:lnTo>
                  <a:lnTo>
                    <a:pt x="1042" y="286"/>
                  </a:lnTo>
                  <a:lnTo>
                    <a:pt x="1078" y="284"/>
                  </a:lnTo>
                  <a:lnTo>
                    <a:pt x="1112" y="284"/>
                  </a:lnTo>
                  <a:lnTo>
                    <a:pt x="1112" y="284"/>
                  </a:lnTo>
                  <a:lnTo>
                    <a:pt x="1200" y="288"/>
                  </a:lnTo>
                  <a:lnTo>
                    <a:pt x="1246" y="288"/>
                  </a:lnTo>
                  <a:lnTo>
                    <a:pt x="1290" y="284"/>
                  </a:lnTo>
                  <a:lnTo>
                    <a:pt x="1290" y="284"/>
                  </a:lnTo>
                  <a:lnTo>
                    <a:pt x="1330" y="288"/>
                  </a:lnTo>
                  <a:lnTo>
                    <a:pt x="1370" y="288"/>
                  </a:lnTo>
                  <a:lnTo>
                    <a:pt x="1410" y="288"/>
                  </a:lnTo>
                  <a:lnTo>
                    <a:pt x="1452" y="284"/>
                  </a:lnTo>
                  <a:lnTo>
                    <a:pt x="1452" y="284"/>
                  </a:lnTo>
                  <a:lnTo>
                    <a:pt x="1490" y="288"/>
                  </a:lnTo>
                  <a:lnTo>
                    <a:pt x="1530" y="288"/>
                  </a:lnTo>
                  <a:lnTo>
                    <a:pt x="1570" y="288"/>
                  </a:lnTo>
                  <a:lnTo>
                    <a:pt x="1608" y="290"/>
                  </a:lnTo>
                  <a:lnTo>
                    <a:pt x="1608" y="290"/>
                  </a:lnTo>
                  <a:lnTo>
                    <a:pt x="1620" y="286"/>
                  </a:lnTo>
                  <a:lnTo>
                    <a:pt x="1638" y="286"/>
                  </a:lnTo>
                  <a:lnTo>
                    <a:pt x="1678" y="288"/>
                  </a:lnTo>
                  <a:lnTo>
                    <a:pt x="1678" y="288"/>
                  </a:lnTo>
                  <a:lnTo>
                    <a:pt x="1860" y="284"/>
                  </a:lnTo>
                  <a:lnTo>
                    <a:pt x="1944" y="284"/>
                  </a:lnTo>
                  <a:lnTo>
                    <a:pt x="2016" y="284"/>
                  </a:lnTo>
                  <a:lnTo>
                    <a:pt x="2016" y="284"/>
                  </a:lnTo>
                  <a:lnTo>
                    <a:pt x="2146" y="284"/>
                  </a:lnTo>
                  <a:lnTo>
                    <a:pt x="2278" y="282"/>
                  </a:lnTo>
                  <a:lnTo>
                    <a:pt x="2546" y="284"/>
                  </a:lnTo>
                  <a:lnTo>
                    <a:pt x="2546" y="284"/>
                  </a:lnTo>
                  <a:lnTo>
                    <a:pt x="2552" y="286"/>
                  </a:lnTo>
                  <a:lnTo>
                    <a:pt x="2558" y="288"/>
                  </a:lnTo>
                  <a:lnTo>
                    <a:pt x="2572" y="286"/>
                  </a:lnTo>
                  <a:lnTo>
                    <a:pt x="2586" y="286"/>
                  </a:lnTo>
                  <a:lnTo>
                    <a:pt x="2600" y="286"/>
                  </a:lnTo>
                  <a:lnTo>
                    <a:pt x="2600" y="286"/>
                  </a:lnTo>
                  <a:lnTo>
                    <a:pt x="2638" y="290"/>
                  </a:lnTo>
                  <a:lnTo>
                    <a:pt x="2656" y="288"/>
                  </a:lnTo>
                  <a:lnTo>
                    <a:pt x="2676" y="286"/>
                  </a:lnTo>
                  <a:lnTo>
                    <a:pt x="2676" y="286"/>
                  </a:lnTo>
                  <a:lnTo>
                    <a:pt x="2692" y="290"/>
                  </a:lnTo>
                  <a:lnTo>
                    <a:pt x="2710" y="290"/>
                  </a:lnTo>
                  <a:lnTo>
                    <a:pt x="2726" y="290"/>
                  </a:lnTo>
                  <a:lnTo>
                    <a:pt x="2744" y="288"/>
                  </a:lnTo>
                  <a:lnTo>
                    <a:pt x="2744" y="288"/>
                  </a:lnTo>
                  <a:lnTo>
                    <a:pt x="2760" y="290"/>
                  </a:lnTo>
                  <a:lnTo>
                    <a:pt x="2778" y="290"/>
                  </a:lnTo>
                  <a:lnTo>
                    <a:pt x="2794" y="290"/>
                  </a:lnTo>
                  <a:lnTo>
                    <a:pt x="2810" y="292"/>
                  </a:lnTo>
                  <a:lnTo>
                    <a:pt x="2810" y="292"/>
                  </a:lnTo>
                  <a:lnTo>
                    <a:pt x="2816" y="290"/>
                  </a:lnTo>
                  <a:lnTo>
                    <a:pt x="2824" y="290"/>
                  </a:lnTo>
                  <a:lnTo>
                    <a:pt x="2842" y="292"/>
                  </a:lnTo>
                  <a:lnTo>
                    <a:pt x="2842" y="292"/>
                  </a:lnTo>
                  <a:lnTo>
                    <a:pt x="2930" y="290"/>
                  </a:lnTo>
                  <a:lnTo>
                    <a:pt x="2930" y="290"/>
                  </a:lnTo>
                  <a:lnTo>
                    <a:pt x="2964" y="292"/>
                  </a:lnTo>
                  <a:lnTo>
                    <a:pt x="2964" y="292"/>
                  </a:lnTo>
                  <a:lnTo>
                    <a:pt x="3014" y="296"/>
                  </a:lnTo>
                  <a:lnTo>
                    <a:pt x="3064" y="300"/>
                  </a:lnTo>
                  <a:lnTo>
                    <a:pt x="3064" y="300"/>
                  </a:lnTo>
                  <a:lnTo>
                    <a:pt x="3074" y="302"/>
                  </a:lnTo>
                  <a:lnTo>
                    <a:pt x="3074" y="302"/>
                  </a:lnTo>
                  <a:lnTo>
                    <a:pt x="3222" y="312"/>
                  </a:lnTo>
                  <a:lnTo>
                    <a:pt x="3364" y="318"/>
                  </a:lnTo>
                  <a:lnTo>
                    <a:pt x="3506" y="322"/>
                  </a:lnTo>
                  <a:lnTo>
                    <a:pt x="3650" y="326"/>
                  </a:lnTo>
                  <a:lnTo>
                    <a:pt x="3650" y="326"/>
                  </a:lnTo>
                  <a:lnTo>
                    <a:pt x="3728" y="328"/>
                  </a:lnTo>
                  <a:lnTo>
                    <a:pt x="3806" y="328"/>
                  </a:lnTo>
                  <a:lnTo>
                    <a:pt x="3960" y="324"/>
                  </a:lnTo>
                  <a:lnTo>
                    <a:pt x="3960" y="324"/>
                  </a:lnTo>
                  <a:lnTo>
                    <a:pt x="3964" y="322"/>
                  </a:lnTo>
                  <a:lnTo>
                    <a:pt x="3968" y="320"/>
                  </a:lnTo>
                  <a:lnTo>
                    <a:pt x="3968" y="320"/>
                  </a:lnTo>
                  <a:lnTo>
                    <a:pt x="4006" y="318"/>
                  </a:lnTo>
                  <a:lnTo>
                    <a:pt x="4044" y="314"/>
                  </a:lnTo>
                  <a:lnTo>
                    <a:pt x="4080" y="308"/>
                  </a:lnTo>
                  <a:lnTo>
                    <a:pt x="4098" y="304"/>
                  </a:lnTo>
                  <a:lnTo>
                    <a:pt x="4112" y="300"/>
                  </a:lnTo>
                  <a:lnTo>
                    <a:pt x="4112" y="300"/>
                  </a:lnTo>
                  <a:lnTo>
                    <a:pt x="4106" y="300"/>
                  </a:lnTo>
                  <a:lnTo>
                    <a:pt x="4102" y="300"/>
                  </a:lnTo>
                  <a:lnTo>
                    <a:pt x="4100" y="298"/>
                  </a:lnTo>
                  <a:lnTo>
                    <a:pt x="4100" y="2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197224"/>
            <a:ext cx="1108058" cy="75270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0EFADA-B129-41EE-A61B-6BF7D605C58B}"/>
              </a:ext>
            </a:extLst>
          </p:cNvPr>
          <p:cNvSpPr txBox="1"/>
          <p:nvPr/>
        </p:nvSpPr>
        <p:spPr>
          <a:xfrm>
            <a:off x="5868144" y="193567"/>
            <a:ext cx="7729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7D85"/>
                </a:solidFill>
              </a:rPr>
              <a:t>5, Station Quarter:</a:t>
            </a:r>
            <a:endParaRPr lang="en-GB" sz="3200" b="1" dirty="0">
              <a:solidFill>
                <a:srgbClr val="007D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270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E2A50246-A60F-436B-A810-AECDD1200F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7" y="0"/>
            <a:ext cx="7274097" cy="5143500"/>
          </a:xfrm>
          <a:prstGeom prst="rect">
            <a:avLst/>
          </a:prstGeom>
        </p:spPr>
      </p:pic>
      <p:grpSp>
        <p:nvGrpSpPr>
          <p:cNvPr id="25" name="Group 8"/>
          <p:cNvGrpSpPr>
            <a:grpSpLocks noChangeAspect="1"/>
          </p:cNvGrpSpPr>
          <p:nvPr/>
        </p:nvGrpSpPr>
        <p:grpSpPr bwMode="auto">
          <a:xfrm>
            <a:off x="5364088" y="193567"/>
            <a:ext cx="3779912" cy="693184"/>
            <a:chOff x="1190" y="1833"/>
            <a:chExt cx="4136" cy="330"/>
          </a:xfrm>
        </p:grpSpPr>
        <p:sp>
          <p:nvSpPr>
            <p:cNvPr id="26" name="AutoShape 7"/>
            <p:cNvSpPr>
              <a:spLocks noChangeAspect="1" noChangeArrowheads="1" noTextEdit="1"/>
            </p:cNvSpPr>
            <p:nvPr/>
          </p:nvSpPr>
          <p:spPr bwMode="auto">
            <a:xfrm>
              <a:off x="1190" y="1833"/>
              <a:ext cx="413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9"/>
            <p:cNvSpPr>
              <a:spLocks/>
            </p:cNvSpPr>
            <p:nvPr/>
          </p:nvSpPr>
          <p:spPr bwMode="auto">
            <a:xfrm>
              <a:off x="1190" y="1835"/>
              <a:ext cx="4136" cy="328"/>
            </a:xfrm>
            <a:custGeom>
              <a:avLst/>
              <a:gdLst>
                <a:gd name="T0" fmla="*/ 4136 w 4136"/>
                <a:gd name="T1" fmla="*/ 292 h 328"/>
                <a:gd name="T2" fmla="*/ 4126 w 4136"/>
                <a:gd name="T3" fmla="*/ 284 h 328"/>
                <a:gd name="T4" fmla="*/ 4106 w 4136"/>
                <a:gd name="T5" fmla="*/ 274 h 328"/>
                <a:gd name="T6" fmla="*/ 4102 w 4136"/>
                <a:gd name="T7" fmla="*/ 266 h 328"/>
                <a:gd name="T8" fmla="*/ 4084 w 4136"/>
                <a:gd name="T9" fmla="*/ 258 h 328"/>
                <a:gd name="T10" fmla="*/ 4084 w 4136"/>
                <a:gd name="T11" fmla="*/ 246 h 328"/>
                <a:gd name="T12" fmla="*/ 4096 w 4136"/>
                <a:gd name="T13" fmla="*/ 220 h 328"/>
                <a:gd name="T14" fmla="*/ 4096 w 4136"/>
                <a:gd name="T15" fmla="*/ 192 h 328"/>
                <a:gd name="T16" fmla="*/ 4078 w 4136"/>
                <a:gd name="T17" fmla="*/ 158 h 328"/>
                <a:gd name="T18" fmla="*/ 4004 w 4136"/>
                <a:gd name="T19" fmla="*/ 146 h 328"/>
                <a:gd name="T20" fmla="*/ 3914 w 4136"/>
                <a:gd name="T21" fmla="*/ 134 h 328"/>
                <a:gd name="T22" fmla="*/ 3884 w 4136"/>
                <a:gd name="T23" fmla="*/ 118 h 328"/>
                <a:gd name="T24" fmla="*/ 3872 w 4136"/>
                <a:gd name="T25" fmla="*/ 100 h 328"/>
                <a:gd name="T26" fmla="*/ 3854 w 4136"/>
                <a:gd name="T27" fmla="*/ 80 h 328"/>
                <a:gd name="T28" fmla="*/ 3754 w 4136"/>
                <a:gd name="T29" fmla="*/ 48 h 328"/>
                <a:gd name="T30" fmla="*/ 3690 w 4136"/>
                <a:gd name="T31" fmla="*/ 40 h 328"/>
                <a:gd name="T32" fmla="*/ 3604 w 4136"/>
                <a:gd name="T33" fmla="*/ 38 h 328"/>
                <a:gd name="T34" fmla="*/ 3534 w 4136"/>
                <a:gd name="T35" fmla="*/ 36 h 328"/>
                <a:gd name="T36" fmla="*/ 3466 w 4136"/>
                <a:gd name="T37" fmla="*/ 36 h 328"/>
                <a:gd name="T38" fmla="*/ 3418 w 4136"/>
                <a:gd name="T39" fmla="*/ 34 h 328"/>
                <a:gd name="T40" fmla="*/ 3296 w 4136"/>
                <a:gd name="T41" fmla="*/ 34 h 328"/>
                <a:gd name="T42" fmla="*/ 3186 w 4136"/>
                <a:gd name="T43" fmla="*/ 24 h 328"/>
                <a:gd name="T44" fmla="*/ 2610 w 4136"/>
                <a:gd name="T45" fmla="*/ 0 h 328"/>
                <a:gd name="T46" fmla="*/ 2296 w 4136"/>
                <a:gd name="T47" fmla="*/ 6 h 328"/>
                <a:gd name="T48" fmla="*/ 1980 w 4136"/>
                <a:gd name="T49" fmla="*/ 4 h 328"/>
                <a:gd name="T50" fmla="*/ 408 w 4136"/>
                <a:gd name="T51" fmla="*/ 4 h 328"/>
                <a:gd name="T52" fmla="*/ 304 w 4136"/>
                <a:gd name="T53" fmla="*/ 10 h 328"/>
                <a:gd name="T54" fmla="*/ 52 w 4136"/>
                <a:gd name="T55" fmla="*/ 28 h 328"/>
                <a:gd name="T56" fmla="*/ 38 w 4136"/>
                <a:gd name="T57" fmla="*/ 32 h 328"/>
                <a:gd name="T58" fmla="*/ 46 w 4136"/>
                <a:gd name="T59" fmla="*/ 38 h 328"/>
                <a:gd name="T60" fmla="*/ 44 w 4136"/>
                <a:gd name="T61" fmla="*/ 52 h 328"/>
                <a:gd name="T62" fmla="*/ 74 w 4136"/>
                <a:gd name="T63" fmla="*/ 60 h 328"/>
                <a:gd name="T64" fmla="*/ 56 w 4136"/>
                <a:gd name="T65" fmla="*/ 68 h 328"/>
                <a:gd name="T66" fmla="*/ 174 w 4136"/>
                <a:gd name="T67" fmla="*/ 74 h 328"/>
                <a:gd name="T68" fmla="*/ 86 w 4136"/>
                <a:gd name="T69" fmla="*/ 98 h 328"/>
                <a:gd name="T70" fmla="*/ 84 w 4136"/>
                <a:gd name="T71" fmla="*/ 132 h 328"/>
                <a:gd name="T72" fmla="*/ 120 w 4136"/>
                <a:gd name="T73" fmla="*/ 162 h 328"/>
                <a:gd name="T74" fmla="*/ 172 w 4136"/>
                <a:gd name="T75" fmla="*/ 176 h 328"/>
                <a:gd name="T76" fmla="*/ 538 w 4136"/>
                <a:gd name="T77" fmla="*/ 190 h 328"/>
                <a:gd name="T78" fmla="*/ 592 w 4136"/>
                <a:gd name="T79" fmla="*/ 196 h 328"/>
                <a:gd name="T80" fmla="*/ 616 w 4136"/>
                <a:gd name="T81" fmla="*/ 228 h 328"/>
                <a:gd name="T82" fmla="*/ 658 w 4136"/>
                <a:gd name="T83" fmla="*/ 246 h 328"/>
                <a:gd name="T84" fmla="*/ 806 w 4136"/>
                <a:gd name="T85" fmla="*/ 274 h 328"/>
                <a:gd name="T86" fmla="*/ 1008 w 4136"/>
                <a:gd name="T87" fmla="*/ 286 h 328"/>
                <a:gd name="T88" fmla="*/ 1200 w 4136"/>
                <a:gd name="T89" fmla="*/ 288 h 328"/>
                <a:gd name="T90" fmla="*/ 1370 w 4136"/>
                <a:gd name="T91" fmla="*/ 288 h 328"/>
                <a:gd name="T92" fmla="*/ 1530 w 4136"/>
                <a:gd name="T93" fmla="*/ 288 h 328"/>
                <a:gd name="T94" fmla="*/ 1638 w 4136"/>
                <a:gd name="T95" fmla="*/ 286 h 328"/>
                <a:gd name="T96" fmla="*/ 2016 w 4136"/>
                <a:gd name="T97" fmla="*/ 284 h 328"/>
                <a:gd name="T98" fmla="*/ 2546 w 4136"/>
                <a:gd name="T99" fmla="*/ 284 h 328"/>
                <a:gd name="T100" fmla="*/ 2600 w 4136"/>
                <a:gd name="T101" fmla="*/ 286 h 328"/>
                <a:gd name="T102" fmla="*/ 2676 w 4136"/>
                <a:gd name="T103" fmla="*/ 286 h 328"/>
                <a:gd name="T104" fmla="*/ 2744 w 4136"/>
                <a:gd name="T105" fmla="*/ 288 h 328"/>
                <a:gd name="T106" fmla="*/ 2810 w 4136"/>
                <a:gd name="T107" fmla="*/ 292 h 328"/>
                <a:gd name="T108" fmla="*/ 2930 w 4136"/>
                <a:gd name="T109" fmla="*/ 290 h 328"/>
                <a:gd name="T110" fmla="*/ 3064 w 4136"/>
                <a:gd name="T111" fmla="*/ 300 h 328"/>
                <a:gd name="T112" fmla="*/ 3364 w 4136"/>
                <a:gd name="T113" fmla="*/ 318 h 328"/>
                <a:gd name="T114" fmla="*/ 3806 w 4136"/>
                <a:gd name="T115" fmla="*/ 328 h 328"/>
                <a:gd name="T116" fmla="*/ 3968 w 4136"/>
                <a:gd name="T117" fmla="*/ 320 h 328"/>
                <a:gd name="T118" fmla="*/ 4112 w 4136"/>
                <a:gd name="T119" fmla="*/ 300 h 328"/>
                <a:gd name="T120" fmla="*/ 4100 w 4136"/>
                <a:gd name="T121" fmla="*/ 29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36" h="328">
                  <a:moveTo>
                    <a:pt x="4100" y="298"/>
                  </a:moveTo>
                  <a:lnTo>
                    <a:pt x="4100" y="298"/>
                  </a:lnTo>
                  <a:lnTo>
                    <a:pt x="4120" y="296"/>
                  </a:lnTo>
                  <a:lnTo>
                    <a:pt x="4136" y="292"/>
                  </a:lnTo>
                  <a:lnTo>
                    <a:pt x="4136" y="292"/>
                  </a:lnTo>
                  <a:lnTo>
                    <a:pt x="4124" y="292"/>
                  </a:lnTo>
                  <a:lnTo>
                    <a:pt x="4116" y="290"/>
                  </a:lnTo>
                  <a:lnTo>
                    <a:pt x="4116" y="290"/>
                  </a:lnTo>
                  <a:lnTo>
                    <a:pt x="4124" y="286"/>
                  </a:lnTo>
                  <a:lnTo>
                    <a:pt x="4126" y="284"/>
                  </a:lnTo>
                  <a:lnTo>
                    <a:pt x="4128" y="278"/>
                  </a:lnTo>
                  <a:lnTo>
                    <a:pt x="4128" y="278"/>
                  </a:lnTo>
                  <a:lnTo>
                    <a:pt x="4116" y="276"/>
                  </a:lnTo>
                  <a:lnTo>
                    <a:pt x="4106" y="274"/>
                  </a:lnTo>
                  <a:lnTo>
                    <a:pt x="4106" y="274"/>
                  </a:lnTo>
                  <a:lnTo>
                    <a:pt x="4110" y="272"/>
                  </a:lnTo>
                  <a:lnTo>
                    <a:pt x="4108" y="270"/>
                  </a:lnTo>
                  <a:lnTo>
                    <a:pt x="4104" y="268"/>
                  </a:lnTo>
                  <a:lnTo>
                    <a:pt x="4102" y="266"/>
                  </a:lnTo>
                  <a:lnTo>
                    <a:pt x="4102" y="266"/>
                  </a:lnTo>
                  <a:lnTo>
                    <a:pt x="4108" y="264"/>
                  </a:lnTo>
                  <a:lnTo>
                    <a:pt x="4112" y="260"/>
                  </a:lnTo>
                  <a:lnTo>
                    <a:pt x="4112" y="260"/>
                  </a:lnTo>
                  <a:lnTo>
                    <a:pt x="4098" y="260"/>
                  </a:lnTo>
                  <a:lnTo>
                    <a:pt x="4084" y="258"/>
                  </a:lnTo>
                  <a:lnTo>
                    <a:pt x="4072" y="254"/>
                  </a:lnTo>
                  <a:lnTo>
                    <a:pt x="4062" y="252"/>
                  </a:lnTo>
                  <a:lnTo>
                    <a:pt x="4062" y="252"/>
                  </a:lnTo>
                  <a:lnTo>
                    <a:pt x="4072" y="250"/>
                  </a:lnTo>
                  <a:lnTo>
                    <a:pt x="4084" y="246"/>
                  </a:lnTo>
                  <a:lnTo>
                    <a:pt x="4092" y="240"/>
                  </a:lnTo>
                  <a:lnTo>
                    <a:pt x="4096" y="236"/>
                  </a:lnTo>
                  <a:lnTo>
                    <a:pt x="4098" y="230"/>
                  </a:lnTo>
                  <a:lnTo>
                    <a:pt x="4098" y="230"/>
                  </a:lnTo>
                  <a:lnTo>
                    <a:pt x="4096" y="220"/>
                  </a:lnTo>
                  <a:lnTo>
                    <a:pt x="4096" y="212"/>
                  </a:lnTo>
                  <a:lnTo>
                    <a:pt x="4096" y="204"/>
                  </a:lnTo>
                  <a:lnTo>
                    <a:pt x="4100" y="196"/>
                  </a:lnTo>
                  <a:lnTo>
                    <a:pt x="4100" y="196"/>
                  </a:lnTo>
                  <a:lnTo>
                    <a:pt x="4096" y="192"/>
                  </a:lnTo>
                  <a:lnTo>
                    <a:pt x="4094" y="188"/>
                  </a:lnTo>
                  <a:lnTo>
                    <a:pt x="4088" y="176"/>
                  </a:lnTo>
                  <a:lnTo>
                    <a:pt x="4084" y="166"/>
                  </a:lnTo>
                  <a:lnTo>
                    <a:pt x="4082" y="162"/>
                  </a:lnTo>
                  <a:lnTo>
                    <a:pt x="4078" y="158"/>
                  </a:lnTo>
                  <a:lnTo>
                    <a:pt x="4078" y="158"/>
                  </a:lnTo>
                  <a:lnTo>
                    <a:pt x="4070" y="154"/>
                  </a:lnTo>
                  <a:lnTo>
                    <a:pt x="4062" y="150"/>
                  </a:lnTo>
                  <a:lnTo>
                    <a:pt x="4044" y="148"/>
                  </a:lnTo>
                  <a:lnTo>
                    <a:pt x="4004" y="146"/>
                  </a:lnTo>
                  <a:lnTo>
                    <a:pt x="4004" y="146"/>
                  </a:lnTo>
                  <a:lnTo>
                    <a:pt x="3958" y="142"/>
                  </a:lnTo>
                  <a:lnTo>
                    <a:pt x="3914" y="138"/>
                  </a:lnTo>
                  <a:lnTo>
                    <a:pt x="3914" y="138"/>
                  </a:lnTo>
                  <a:lnTo>
                    <a:pt x="3914" y="134"/>
                  </a:lnTo>
                  <a:lnTo>
                    <a:pt x="3914" y="134"/>
                  </a:lnTo>
                  <a:lnTo>
                    <a:pt x="3902" y="132"/>
                  </a:lnTo>
                  <a:lnTo>
                    <a:pt x="3896" y="128"/>
                  </a:lnTo>
                  <a:lnTo>
                    <a:pt x="3890" y="122"/>
                  </a:lnTo>
                  <a:lnTo>
                    <a:pt x="3884" y="118"/>
                  </a:lnTo>
                  <a:lnTo>
                    <a:pt x="3884" y="118"/>
                  </a:lnTo>
                  <a:lnTo>
                    <a:pt x="3878" y="118"/>
                  </a:lnTo>
                  <a:lnTo>
                    <a:pt x="3878" y="118"/>
                  </a:lnTo>
                  <a:lnTo>
                    <a:pt x="3872" y="100"/>
                  </a:lnTo>
                  <a:lnTo>
                    <a:pt x="3872" y="100"/>
                  </a:lnTo>
                  <a:lnTo>
                    <a:pt x="3866" y="96"/>
                  </a:lnTo>
                  <a:lnTo>
                    <a:pt x="3862" y="90"/>
                  </a:lnTo>
                  <a:lnTo>
                    <a:pt x="3858" y="86"/>
                  </a:lnTo>
                  <a:lnTo>
                    <a:pt x="3854" y="80"/>
                  </a:lnTo>
                  <a:lnTo>
                    <a:pt x="3854" y="80"/>
                  </a:lnTo>
                  <a:lnTo>
                    <a:pt x="3842" y="70"/>
                  </a:lnTo>
                  <a:lnTo>
                    <a:pt x="3826" y="62"/>
                  </a:lnTo>
                  <a:lnTo>
                    <a:pt x="3810" y="56"/>
                  </a:lnTo>
                  <a:lnTo>
                    <a:pt x="3792" y="52"/>
                  </a:lnTo>
                  <a:lnTo>
                    <a:pt x="3754" y="48"/>
                  </a:lnTo>
                  <a:lnTo>
                    <a:pt x="3718" y="44"/>
                  </a:lnTo>
                  <a:lnTo>
                    <a:pt x="3718" y="44"/>
                  </a:lnTo>
                  <a:lnTo>
                    <a:pt x="3712" y="42"/>
                  </a:lnTo>
                  <a:lnTo>
                    <a:pt x="3704" y="40"/>
                  </a:lnTo>
                  <a:lnTo>
                    <a:pt x="3690" y="40"/>
                  </a:lnTo>
                  <a:lnTo>
                    <a:pt x="3676" y="42"/>
                  </a:lnTo>
                  <a:lnTo>
                    <a:pt x="3660" y="42"/>
                  </a:lnTo>
                  <a:lnTo>
                    <a:pt x="3660" y="42"/>
                  </a:lnTo>
                  <a:lnTo>
                    <a:pt x="3622" y="38"/>
                  </a:lnTo>
                  <a:lnTo>
                    <a:pt x="3604" y="38"/>
                  </a:lnTo>
                  <a:lnTo>
                    <a:pt x="3584" y="40"/>
                  </a:lnTo>
                  <a:lnTo>
                    <a:pt x="3584" y="40"/>
                  </a:lnTo>
                  <a:lnTo>
                    <a:pt x="3568" y="36"/>
                  </a:lnTo>
                  <a:lnTo>
                    <a:pt x="3550" y="36"/>
                  </a:lnTo>
                  <a:lnTo>
                    <a:pt x="3534" y="36"/>
                  </a:lnTo>
                  <a:lnTo>
                    <a:pt x="3516" y="40"/>
                  </a:lnTo>
                  <a:lnTo>
                    <a:pt x="3516" y="40"/>
                  </a:lnTo>
                  <a:lnTo>
                    <a:pt x="3500" y="36"/>
                  </a:lnTo>
                  <a:lnTo>
                    <a:pt x="3482" y="36"/>
                  </a:lnTo>
                  <a:lnTo>
                    <a:pt x="3466" y="36"/>
                  </a:lnTo>
                  <a:lnTo>
                    <a:pt x="3450" y="34"/>
                  </a:lnTo>
                  <a:lnTo>
                    <a:pt x="3450" y="34"/>
                  </a:lnTo>
                  <a:lnTo>
                    <a:pt x="3444" y="36"/>
                  </a:lnTo>
                  <a:lnTo>
                    <a:pt x="3436" y="36"/>
                  </a:lnTo>
                  <a:lnTo>
                    <a:pt x="3418" y="34"/>
                  </a:lnTo>
                  <a:lnTo>
                    <a:pt x="3418" y="34"/>
                  </a:lnTo>
                  <a:lnTo>
                    <a:pt x="3330" y="38"/>
                  </a:lnTo>
                  <a:lnTo>
                    <a:pt x="3330" y="38"/>
                  </a:lnTo>
                  <a:lnTo>
                    <a:pt x="3296" y="34"/>
                  </a:lnTo>
                  <a:lnTo>
                    <a:pt x="3296" y="34"/>
                  </a:lnTo>
                  <a:lnTo>
                    <a:pt x="3246" y="30"/>
                  </a:lnTo>
                  <a:lnTo>
                    <a:pt x="3196" y="26"/>
                  </a:lnTo>
                  <a:lnTo>
                    <a:pt x="3196" y="26"/>
                  </a:lnTo>
                  <a:lnTo>
                    <a:pt x="3186" y="24"/>
                  </a:lnTo>
                  <a:lnTo>
                    <a:pt x="3186" y="24"/>
                  </a:lnTo>
                  <a:lnTo>
                    <a:pt x="3038" y="14"/>
                  </a:lnTo>
                  <a:lnTo>
                    <a:pt x="2896" y="8"/>
                  </a:lnTo>
                  <a:lnTo>
                    <a:pt x="2754" y="4"/>
                  </a:lnTo>
                  <a:lnTo>
                    <a:pt x="2610" y="0"/>
                  </a:lnTo>
                  <a:lnTo>
                    <a:pt x="2610" y="0"/>
                  </a:lnTo>
                  <a:lnTo>
                    <a:pt x="2532" y="0"/>
                  </a:lnTo>
                  <a:lnTo>
                    <a:pt x="2454" y="0"/>
                  </a:lnTo>
                  <a:lnTo>
                    <a:pt x="2300" y="4"/>
                  </a:lnTo>
                  <a:lnTo>
                    <a:pt x="2300" y="4"/>
                  </a:lnTo>
                  <a:lnTo>
                    <a:pt x="2296" y="6"/>
                  </a:lnTo>
                  <a:lnTo>
                    <a:pt x="2292" y="8"/>
                  </a:lnTo>
                  <a:lnTo>
                    <a:pt x="2292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1980" y="4"/>
                  </a:lnTo>
                  <a:lnTo>
                    <a:pt x="1698" y="2"/>
                  </a:lnTo>
                  <a:lnTo>
                    <a:pt x="1130" y="0"/>
                  </a:lnTo>
                  <a:lnTo>
                    <a:pt x="1130" y="0"/>
                  </a:lnTo>
                  <a:lnTo>
                    <a:pt x="768" y="0"/>
                  </a:lnTo>
                  <a:lnTo>
                    <a:pt x="408" y="4"/>
                  </a:lnTo>
                  <a:lnTo>
                    <a:pt x="408" y="4"/>
                  </a:lnTo>
                  <a:lnTo>
                    <a:pt x="398" y="6"/>
                  </a:lnTo>
                  <a:lnTo>
                    <a:pt x="390" y="8"/>
                  </a:lnTo>
                  <a:lnTo>
                    <a:pt x="390" y="8"/>
                  </a:lnTo>
                  <a:lnTo>
                    <a:pt x="304" y="10"/>
                  </a:lnTo>
                  <a:lnTo>
                    <a:pt x="214" y="12"/>
                  </a:lnTo>
                  <a:lnTo>
                    <a:pt x="128" y="18"/>
                  </a:lnTo>
                  <a:lnTo>
                    <a:pt x="88" y="24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70" y="28"/>
                  </a:lnTo>
                  <a:lnTo>
                    <a:pt x="78" y="28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38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8" y="36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28" y="42"/>
                  </a:lnTo>
                  <a:lnTo>
                    <a:pt x="22" y="44"/>
                  </a:lnTo>
                  <a:lnTo>
                    <a:pt x="18" y="50"/>
                  </a:lnTo>
                  <a:lnTo>
                    <a:pt x="18" y="50"/>
                  </a:lnTo>
                  <a:lnTo>
                    <a:pt x="44" y="52"/>
                  </a:lnTo>
                  <a:lnTo>
                    <a:pt x="68" y="54"/>
                  </a:lnTo>
                  <a:lnTo>
                    <a:pt x="68" y="54"/>
                  </a:lnTo>
                  <a:lnTo>
                    <a:pt x="62" y="56"/>
                  </a:lnTo>
                  <a:lnTo>
                    <a:pt x="66" y="58"/>
                  </a:lnTo>
                  <a:lnTo>
                    <a:pt x="74" y="60"/>
                  </a:lnTo>
                  <a:lnTo>
                    <a:pt x="80" y="62"/>
                  </a:lnTo>
                  <a:lnTo>
                    <a:pt x="80" y="62"/>
                  </a:lnTo>
                  <a:lnTo>
                    <a:pt x="66" y="64"/>
                  </a:lnTo>
                  <a:lnTo>
                    <a:pt x="56" y="68"/>
                  </a:lnTo>
                  <a:lnTo>
                    <a:pt x="56" y="68"/>
                  </a:lnTo>
                  <a:lnTo>
                    <a:pt x="88" y="68"/>
                  </a:lnTo>
                  <a:lnTo>
                    <a:pt x="118" y="70"/>
                  </a:lnTo>
                  <a:lnTo>
                    <a:pt x="148" y="74"/>
                  </a:lnTo>
                  <a:lnTo>
                    <a:pt x="174" y="74"/>
                  </a:lnTo>
                  <a:lnTo>
                    <a:pt x="174" y="74"/>
                  </a:lnTo>
                  <a:lnTo>
                    <a:pt x="146" y="78"/>
                  </a:lnTo>
                  <a:lnTo>
                    <a:pt x="122" y="82"/>
                  </a:lnTo>
                  <a:lnTo>
                    <a:pt x="100" y="88"/>
                  </a:lnTo>
                  <a:lnTo>
                    <a:pt x="92" y="92"/>
                  </a:lnTo>
                  <a:lnTo>
                    <a:pt x="86" y="98"/>
                  </a:lnTo>
                  <a:lnTo>
                    <a:pt x="86" y="98"/>
                  </a:lnTo>
                  <a:lnTo>
                    <a:pt x="92" y="108"/>
                  </a:lnTo>
                  <a:lnTo>
                    <a:pt x="94" y="116"/>
                  </a:lnTo>
                  <a:lnTo>
                    <a:pt x="92" y="122"/>
                  </a:lnTo>
                  <a:lnTo>
                    <a:pt x="84" y="132"/>
                  </a:lnTo>
                  <a:lnTo>
                    <a:pt x="84" y="132"/>
                  </a:lnTo>
                  <a:lnTo>
                    <a:pt x="94" y="136"/>
                  </a:lnTo>
                  <a:lnTo>
                    <a:pt x="100" y="140"/>
                  </a:lnTo>
                  <a:lnTo>
                    <a:pt x="110" y="150"/>
                  </a:lnTo>
                  <a:lnTo>
                    <a:pt x="120" y="162"/>
                  </a:lnTo>
                  <a:lnTo>
                    <a:pt x="126" y="166"/>
                  </a:lnTo>
                  <a:lnTo>
                    <a:pt x="136" y="170"/>
                  </a:lnTo>
                  <a:lnTo>
                    <a:pt x="136" y="170"/>
                  </a:lnTo>
                  <a:lnTo>
                    <a:pt x="152" y="174"/>
                  </a:lnTo>
                  <a:lnTo>
                    <a:pt x="172" y="176"/>
                  </a:lnTo>
                  <a:lnTo>
                    <a:pt x="214" y="180"/>
                  </a:lnTo>
                  <a:lnTo>
                    <a:pt x="306" y="182"/>
                  </a:lnTo>
                  <a:lnTo>
                    <a:pt x="306" y="182"/>
                  </a:lnTo>
                  <a:lnTo>
                    <a:pt x="464" y="188"/>
                  </a:lnTo>
                  <a:lnTo>
                    <a:pt x="538" y="190"/>
                  </a:lnTo>
                  <a:lnTo>
                    <a:pt x="606" y="192"/>
                  </a:lnTo>
                  <a:lnTo>
                    <a:pt x="606" y="192"/>
                  </a:lnTo>
                  <a:lnTo>
                    <a:pt x="596" y="194"/>
                  </a:lnTo>
                  <a:lnTo>
                    <a:pt x="594" y="196"/>
                  </a:lnTo>
                  <a:lnTo>
                    <a:pt x="592" y="196"/>
                  </a:lnTo>
                  <a:lnTo>
                    <a:pt x="594" y="198"/>
                  </a:lnTo>
                  <a:lnTo>
                    <a:pt x="594" y="198"/>
                  </a:lnTo>
                  <a:lnTo>
                    <a:pt x="598" y="206"/>
                  </a:lnTo>
                  <a:lnTo>
                    <a:pt x="604" y="214"/>
                  </a:lnTo>
                  <a:lnTo>
                    <a:pt x="616" y="228"/>
                  </a:lnTo>
                  <a:lnTo>
                    <a:pt x="616" y="228"/>
                  </a:lnTo>
                  <a:lnTo>
                    <a:pt x="630" y="230"/>
                  </a:lnTo>
                  <a:lnTo>
                    <a:pt x="640" y="236"/>
                  </a:lnTo>
                  <a:lnTo>
                    <a:pt x="648" y="242"/>
                  </a:lnTo>
                  <a:lnTo>
                    <a:pt x="658" y="246"/>
                  </a:lnTo>
                  <a:lnTo>
                    <a:pt x="658" y="246"/>
                  </a:lnTo>
                  <a:lnTo>
                    <a:pt x="688" y="256"/>
                  </a:lnTo>
                  <a:lnTo>
                    <a:pt x="724" y="264"/>
                  </a:lnTo>
                  <a:lnTo>
                    <a:pt x="764" y="270"/>
                  </a:lnTo>
                  <a:lnTo>
                    <a:pt x="806" y="274"/>
                  </a:lnTo>
                  <a:lnTo>
                    <a:pt x="894" y="280"/>
                  </a:lnTo>
                  <a:lnTo>
                    <a:pt x="980" y="282"/>
                  </a:lnTo>
                  <a:lnTo>
                    <a:pt x="980" y="282"/>
                  </a:lnTo>
                  <a:lnTo>
                    <a:pt x="994" y="284"/>
                  </a:lnTo>
                  <a:lnTo>
                    <a:pt x="1008" y="286"/>
                  </a:lnTo>
                  <a:lnTo>
                    <a:pt x="1042" y="286"/>
                  </a:lnTo>
                  <a:lnTo>
                    <a:pt x="1078" y="284"/>
                  </a:lnTo>
                  <a:lnTo>
                    <a:pt x="1112" y="284"/>
                  </a:lnTo>
                  <a:lnTo>
                    <a:pt x="1112" y="284"/>
                  </a:lnTo>
                  <a:lnTo>
                    <a:pt x="1200" y="288"/>
                  </a:lnTo>
                  <a:lnTo>
                    <a:pt x="1246" y="288"/>
                  </a:lnTo>
                  <a:lnTo>
                    <a:pt x="1290" y="284"/>
                  </a:lnTo>
                  <a:lnTo>
                    <a:pt x="1290" y="284"/>
                  </a:lnTo>
                  <a:lnTo>
                    <a:pt x="1330" y="288"/>
                  </a:lnTo>
                  <a:lnTo>
                    <a:pt x="1370" y="288"/>
                  </a:lnTo>
                  <a:lnTo>
                    <a:pt x="1410" y="288"/>
                  </a:lnTo>
                  <a:lnTo>
                    <a:pt x="1452" y="284"/>
                  </a:lnTo>
                  <a:lnTo>
                    <a:pt x="1452" y="284"/>
                  </a:lnTo>
                  <a:lnTo>
                    <a:pt x="1490" y="288"/>
                  </a:lnTo>
                  <a:lnTo>
                    <a:pt x="1530" y="288"/>
                  </a:lnTo>
                  <a:lnTo>
                    <a:pt x="1570" y="288"/>
                  </a:lnTo>
                  <a:lnTo>
                    <a:pt x="1608" y="290"/>
                  </a:lnTo>
                  <a:lnTo>
                    <a:pt x="1608" y="290"/>
                  </a:lnTo>
                  <a:lnTo>
                    <a:pt x="1620" y="286"/>
                  </a:lnTo>
                  <a:lnTo>
                    <a:pt x="1638" y="286"/>
                  </a:lnTo>
                  <a:lnTo>
                    <a:pt x="1678" y="288"/>
                  </a:lnTo>
                  <a:lnTo>
                    <a:pt x="1678" y="288"/>
                  </a:lnTo>
                  <a:lnTo>
                    <a:pt x="1860" y="284"/>
                  </a:lnTo>
                  <a:lnTo>
                    <a:pt x="1944" y="284"/>
                  </a:lnTo>
                  <a:lnTo>
                    <a:pt x="2016" y="284"/>
                  </a:lnTo>
                  <a:lnTo>
                    <a:pt x="2016" y="284"/>
                  </a:lnTo>
                  <a:lnTo>
                    <a:pt x="2146" y="284"/>
                  </a:lnTo>
                  <a:lnTo>
                    <a:pt x="2278" y="282"/>
                  </a:lnTo>
                  <a:lnTo>
                    <a:pt x="2546" y="284"/>
                  </a:lnTo>
                  <a:lnTo>
                    <a:pt x="2546" y="284"/>
                  </a:lnTo>
                  <a:lnTo>
                    <a:pt x="2552" y="286"/>
                  </a:lnTo>
                  <a:lnTo>
                    <a:pt x="2558" y="288"/>
                  </a:lnTo>
                  <a:lnTo>
                    <a:pt x="2572" y="286"/>
                  </a:lnTo>
                  <a:lnTo>
                    <a:pt x="2586" y="286"/>
                  </a:lnTo>
                  <a:lnTo>
                    <a:pt x="2600" y="286"/>
                  </a:lnTo>
                  <a:lnTo>
                    <a:pt x="2600" y="286"/>
                  </a:lnTo>
                  <a:lnTo>
                    <a:pt x="2638" y="290"/>
                  </a:lnTo>
                  <a:lnTo>
                    <a:pt x="2656" y="288"/>
                  </a:lnTo>
                  <a:lnTo>
                    <a:pt x="2676" y="286"/>
                  </a:lnTo>
                  <a:lnTo>
                    <a:pt x="2676" y="286"/>
                  </a:lnTo>
                  <a:lnTo>
                    <a:pt x="2692" y="290"/>
                  </a:lnTo>
                  <a:lnTo>
                    <a:pt x="2710" y="290"/>
                  </a:lnTo>
                  <a:lnTo>
                    <a:pt x="2726" y="290"/>
                  </a:lnTo>
                  <a:lnTo>
                    <a:pt x="2744" y="288"/>
                  </a:lnTo>
                  <a:lnTo>
                    <a:pt x="2744" y="288"/>
                  </a:lnTo>
                  <a:lnTo>
                    <a:pt x="2760" y="290"/>
                  </a:lnTo>
                  <a:lnTo>
                    <a:pt x="2778" y="290"/>
                  </a:lnTo>
                  <a:lnTo>
                    <a:pt x="2794" y="290"/>
                  </a:lnTo>
                  <a:lnTo>
                    <a:pt x="2810" y="292"/>
                  </a:lnTo>
                  <a:lnTo>
                    <a:pt x="2810" y="292"/>
                  </a:lnTo>
                  <a:lnTo>
                    <a:pt x="2816" y="290"/>
                  </a:lnTo>
                  <a:lnTo>
                    <a:pt x="2824" y="290"/>
                  </a:lnTo>
                  <a:lnTo>
                    <a:pt x="2842" y="292"/>
                  </a:lnTo>
                  <a:lnTo>
                    <a:pt x="2842" y="292"/>
                  </a:lnTo>
                  <a:lnTo>
                    <a:pt x="2930" y="290"/>
                  </a:lnTo>
                  <a:lnTo>
                    <a:pt x="2930" y="290"/>
                  </a:lnTo>
                  <a:lnTo>
                    <a:pt x="2964" y="292"/>
                  </a:lnTo>
                  <a:lnTo>
                    <a:pt x="2964" y="292"/>
                  </a:lnTo>
                  <a:lnTo>
                    <a:pt x="3014" y="296"/>
                  </a:lnTo>
                  <a:lnTo>
                    <a:pt x="3064" y="300"/>
                  </a:lnTo>
                  <a:lnTo>
                    <a:pt x="3064" y="300"/>
                  </a:lnTo>
                  <a:lnTo>
                    <a:pt x="3074" y="302"/>
                  </a:lnTo>
                  <a:lnTo>
                    <a:pt x="3074" y="302"/>
                  </a:lnTo>
                  <a:lnTo>
                    <a:pt x="3222" y="312"/>
                  </a:lnTo>
                  <a:lnTo>
                    <a:pt x="3364" y="318"/>
                  </a:lnTo>
                  <a:lnTo>
                    <a:pt x="3506" y="322"/>
                  </a:lnTo>
                  <a:lnTo>
                    <a:pt x="3650" y="326"/>
                  </a:lnTo>
                  <a:lnTo>
                    <a:pt x="3650" y="326"/>
                  </a:lnTo>
                  <a:lnTo>
                    <a:pt x="3728" y="328"/>
                  </a:lnTo>
                  <a:lnTo>
                    <a:pt x="3806" y="328"/>
                  </a:lnTo>
                  <a:lnTo>
                    <a:pt x="3960" y="324"/>
                  </a:lnTo>
                  <a:lnTo>
                    <a:pt x="3960" y="324"/>
                  </a:lnTo>
                  <a:lnTo>
                    <a:pt x="3964" y="322"/>
                  </a:lnTo>
                  <a:lnTo>
                    <a:pt x="3968" y="320"/>
                  </a:lnTo>
                  <a:lnTo>
                    <a:pt x="3968" y="320"/>
                  </a:lnTo>
                  <a:lnTo>
                    <a:pt x="4006" y="318"/>
                  </a:lnTo>
                  <a:lnTo>
                    <a:pt x="4044" y="314"/>
                  </a:lnTo>
                  <a:lnTo>
                    <a:pt x="4080" y="308"/>
                  </a:lnTo>
                  <a:lnTo>
                    <a:pt x="4098" y="304"/>
                  </a:lnTo>
                  <a:lnTo>
                    <a:pt x="4112" y="300"/>
                  </a:lnTo>
                  <a:lnTo>
                    <a:pt x="4112" y="300"/>
                  </a:lnTo>
                  <a:lnTo>
                    <a:pt x="4106" y="300"/>
                  </a:lnTo>
                  <a:lnTo>
                    <a:pt x="4102" y="300"/>
                  </a:lnTo>
                  <a:lnTo>
                    <a:pt x="4100" y="298"/>
                  </a:lnTo>
                  <a:lnTo>
                    <a:pt x="4100" y="2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197224"/>
            <a:ext cx="1108058" cy="75270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0EFADA-B129-41EE-A61B-6BF7D605C58B}"/>
              </a:ext>
            </a:extLst>
          </p:cNvPr>
          <p:cNvSpPr txBox="1"/>
          <p:nvPr/>
        </p:nvSpPr>
        <p:spPr>
          <a:xfrm>
            <a:off x="5652120" y="193567"/>
            <a:ext cx="7729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7D85"/>
                </a:solidFill>
              </a:rPr>
              <a:t>5, Sherwood Drive:</a:t>
            </a:r>
            <a:endParaRPr lang="en-GB" sz="3200" b="1" dirty="0">
              <a:solidFill>
                <a:srgbClr val="007D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550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2DED4D20-BAB0-454B-A3C7-53CFFEFABC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74097" cy="5143500"/>
          </a:xfrm>
          <a:prstGeom prst="rect">
            <a:avLst/>
          </a:prstGeom>
        </p:spPr>
      </p:pic>
      <p:grpSp>
        <p:nvGrpSpPr>
          <p:cNvPr id="25" name="Group 8"/>
          <p:cNvGrpSpPr>
            <a:grpSpLocks noChangeAspect="1"/>
          </p:cNvGrpSpPr>
          <p:nvPr/>
        </p:nvGrpSpPr>
        <p:grpSpPr bwMode="auto">
          <a:xfrm>
            <a:off x="5364088" y="193567"/>
            <a:ext cx="3779912" cy="693184"/>
            <a:chOff x="1190" y="1833"/>
            <a:chExt cx="4136" cy="330"/>
          </a:xfrm>
        </p:grpSpPr>
        <p:sp>
          <p:nvSpPr>
            <p:cNvPr id="26" name="AutoShape 7"/>
            <p:cNvSpPr>
              <a:spLocks noChangeAspect="1" noChangeArrowheads="1" noTextEdit="1"/>
            </p:cNvSpPr>
            <p:nvPr/>
          </p:nvSpPr>
          <p:spPr bwMode="auto">
            <a:xfrm>
              <a:off x="1190" y="1833"/>
              <a:ext cx="413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9"/>
            <p:cNvSpPr>
              <a:spLocks/>
            </p:cNvSpPr>
            <p:nvPr/>
          </p:nvSpPr>
          <p:spPr bwMode="auto">
            <a:xfrm>
              <a:off x="1190" y="1835"/>
              <a:ext cx="4136" cy="328"/>
            </a:xfrm>
            <a:custGeom>
              <a:avLst/>
              <a:gdLst>
                <a:gd name="T0" fmla="*/ 4136 w 4136"/>
                <a:gd name="T1" fmla="*/ 292 h 328"/>
                <a:gd name="T2" fmla="*/ 4126 w 4136"/>
                <a:gd name="T3" fmla="*/ 284 h 328"/>
                <a:gd name="T4" fmla="*/ 4106 w 4136"/>
                <a:gd name="T5" fmla="*/ 274 h 328"/>
                <a:gd name="T6" fmla="*/ 4102 w 4136"/>
                <a:gd name="T7" fmla="*/ 266 h 328"/>
                <a:gd name="T8" fmla="*/ 4084 w 4136"/>
                <a:gd name="T9" fmla="*/ 258 h 328"/>
                <a:gd name="T10" fmla="*/ 4084 w 4136"/>
                <a:gd name="T11" fmla="*/ 246 h 328"/>
                <a:gd name="T12" fmla="*/ 4096 w 4136"/>
                <a:gd name="T13" fmla="*/ 220 h 328"/>
                <a:gd name="T14" fmla="*/ 4096 w 4136"/>
                <a:gd name="T15" fmla="*/ 192 h 328"/>
                <a:gd name="T16" fmla="*/ 4078 w 4136"/>
                <a:gd name="T17" fmla="*/ 158 h 328"/>
                <a:gd name="T18" fmla="*/ 4004 w 4136"/>
                <a:gd name="T19" fmla="*/ 146 h 328"/>
                <a:gd name="T20" fmla="*/ 3914 w 4136"/>
                <a:gd name="T21" fmla="*/ 134 h 328"/>
                <a:gd name="T22" fmla="*/ 3884 w 4136"/>
                <a:gd name="T23" fmla="*/ 118 h 328"/>
                <a:gd name="T24" fmla="*/ 3872 w 4136"/>
                <a:gd name="T25" fmla="*/ 100 h 328"/>
                <a:gd name="T26" fmla="*/ 3854 w 4136"/>
                <a:gd name="T27" fmla="*/ 80 h 328"/>
                <a:gd name="T28" fmla="*/ 3754 w 4136"/>
                <a:gd name="T29" fmla="*/ 48 h 328"/>
                <a:gd name="T30" fmla="*/ 3690 w 4136"/>
                <a:gd name="T31" fmla="*/ 40 h 328"/>
                <a:gd name="T32" fmla="*/ 3604 w 4136"/>
                <a:gd name="T33" fmla="*/ 38 h 328"/>
                <a:gd name="T34" fmla="*/ 3534 w 4136"/>
                <a:gd name="T35" fmla="*/ 36 h 328"/>
                <a:gd name="T36" fmla="*/ 3466 w 4136"/>
                <a:gd name="T37" fmla="*/ 36 h 328"/>
                <a:gd name="T38" fmla="*/ 3418 w 4136"/>
                <a:gd name="T39" fmla="*/ 34 h 328"/>
                <a:gd name="T40" fmla="*/ 3296 w 4136"/>
                <a:gd name="T41" fmla="*/ 34 h 328"/>
                <a:gd name="T42" fmla="*/ 3186 w 4136"/>
                <a:gd name="T43" fmla="*/ 24 h 328"/>
                <a:gd name="T44" fmla="*/ 2610 w 4136"/>
                <a:gd name="T45" fmla="*/ 0 h 328"/>
                <a:gd name="T46" fmla="*/ 2296 w 4136"/>
                <a:gd name="T47" fmla="*/ 6 h 328"/>
                <a:gd name="T48" fmla="*/ 1980 w 4136"/>
                <a:gd name="T49" fmla="*/ 4 h 328"/>
                <a:gd name="T50" fmla="*/ 408 w 4136"/>
                <a:gd name="T51" fmla="*/ 4 h 328"/>
                <a:gd name="T52" fmla="*/ 304 w 4136"/>
                <a:gd name="T53" fmla="*/ 10 h 328"/>
                <a:gd name="T54" fmla="*/ 52 w 4136"/>
                <a:gd name="T55" fmla="*/ 28 h 328"/>
                <a:gd name="T56" fmla="*/ 38 w 4136"/>
                <a:gd name="T57" fmla="*/ 32 h 328"/>
                <a:gd name="T58" fmla="*/ 46 w 4136"/>
                <a:gd name="T59" fmla="*/ 38 h 328"/>
                <a:gd name="T60" fmla="*/ 44 w 4136"/>
                <a:gd name="T61" fmla="*/ 52 h 328"/>
                <a:gd name="T62" fmla="*/ 74 w 4136"/>
                <a:gd name="T63" fmla="*/ 60 h 328"/>
                <a:gd name="T64" fmla="*/ 56 w 4136"/>
                <a:gd name="T65" fmla="*/ 68 h 328"/>
                <a:gd name="T66" fmla="*/ 174 w 4136"/>
                <a:gd name="T67" fmla="*/ 74 h 328"/>
                <a:gd name="T68" fmla="*/ 86 w 4136"/>
                <a:gd name="T69" fmla="*/ 98 h 328"/>
                <a:gd name="T70" fmla="*/ 84 w 4136"/>
                <a:gd name="T71" fmla="*/ 132 h 328"/>
                <a:gd name="T72" fmla="*/ 120 w 4136"/>
                <a:gd name="T73" fmla="*/ 162 h 328"/>
                <a:gd name="T74" fmla="*/ 172 w 4136"/>
                <a:gd name="T75" fmla="*/ 176 h 328"/>
                <a:gd name="T76" fmla="*/ 538 w 4136"/>
                <a:gd name="T77" fmla="*/ 190 h 328"/>
                <a:gd name="T78" fmla="*/ 592 w 4136"/>
                <a:gd name="T79" fmla="*/ 196 h 328"/>
                <a:gd name="T80" fmla="*/ 616 w 4136"/>
                <a:gd name="T81" fmla="*/ 228 h 328"/>
                <a:gd name="T82" fmla="*/ 658 w 4136"/>
                <a:gd name="T83" fmla="*/ 246 h 328"/>
                <a:gd name="T84" fmla="*/ 806 w 4136"/>
                <a:gd name="T85" fmla="*/ 274 h 328"/>
                <a:gd name="T86" fmla="*/ 1008 w 4136"/>
                <a:gd name="T87" fmla="*/ 286 h 328"/>
                <a:gd name="T88" fmla="*/ 1200 w 4136"/>
                <a:gd name="T89" fmla="*/ 288 h 328"/>
                <a:gd name="T90" fmla="*/ 1370 w 4136"/>
                <a:gd name="T91" fmla="*/ 288 h 328"/>
                <a:gd name="T92" fmla="*/ 1530 w 4136"/>
                <a:gd name="T93" fmla="*/ 288 h 328"/>
                <a:gd name="T94" fmla="*/ 1638 w 4136"/>
                <a:gd name="T95" fmla="*/ 286 h 328"/>
                <a:gd name="T96" fmla="*/ 2016 w 4136"/>
                <a:gd name="T97" fmla="*/ 284 h 328"/>
                <a:gd name="T98" fmla="*/ 2546 w 4136"/>
                <a:gd name="T99" fmla="*/ 284 h 328"/>
                <a:gd name="T100" fmla="*/ 2600 w 4136"/>
                <a:gd name="T101" fmla="*/ 286 h 328"/>
                <a:gd name="T102" fmla="*/ 2676 w 4136"/>
                <a:gd name="T103" fmla="*/ 286 h 328"/>
                <a:gd name="T104" fmla="*/ 2744 w 4136"/>
                <a:gd name="T105" fmla="*/ 288 h 328"/>
                <a:gd name="T106" fmla="*/ 2810 w 4136"/>
                <a:gd name="T107" fmla="*/ 292 h 328"/>
                <a:gd name="T108" fmla="*/ 2930 w 4136"/>
                <a:gd name="T109" fmla="*/ 290 h 328"/>
                <a:gd name="T110" fmla="*/ 3064 w 4136"/>
                <a:gd name="T111" fmla="*/ 300 h 328"/>
                <a:gd name="T112" fmla="*/ 3364 w 4136"/>
                <a:gd name="T113" fmla="*/ 318 h 328"/>
                <a:gd name="T114" fmla="*/ 3806 w 4136"/>
                <a:gd name="T115" fmla="*/ 328 h 328"/>
                <a:gd name="T116" fmla="*/ 3968 w 4136"/>
                <a:gd name="T117" fmla="*/ 320 h 328"/>
                <a:gd name="T118" fmla="*/ 4112 w 4136"/>
                <a:gd name="T119" fmla="*/ 300 h 328"/>
                <a:gd name="T120" fmla="*/ 4100 w 4136"/>
                <a:gd name="T121" fmla="*/ 29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36" h="328">
                  <a:moveTo>
                    <a:pt x="4100" y="298"/>
                  </a:moveTo>
                  <a:lnTo>
                    <a:pt x="4100" y="298"/>
                  </a:lnTo>
                  <a:lnTo>
                    <a:pt x="4120" y="296"/>
                  </a:lnTo>
                  <a:lnTo>
                    <a:pt x="4136" y="292"/>
                  </a:lnTo>
                  <a:lnTo>
                    <a:pt x="4136" y="292"/>
                  </a:lnTo>
                  <a:lnTo>
                    <a:pt x="4124" y="292"/>
                  </a:lnTo>
                  <a:lnTo>
                    <a:pt x="4116" y="290"/>
                  </a:lnTo>
                  <a:lnTo>
                    <a:pt x="4116" y="290"/>
                  </a:lnTo>
                  <a:lnTo>
                    <a:pt x="4124" y="286"/>
                  </a:lnTo>
                  <a:lnTo>
                    <a:pt x="4126" y="284"/>
                  </a:lnTo>
                  <a:lnTo>
                    <a:pt x="4128" y="278"/>
                  </a:lnTo>
                  <a:lnTo>
                    <a:pt x="4128" y="278"/>
                  </a:lnTo>
                  <a:lnTo>
                    <a:pt x="4116" y="276"/>
                  </a:lnTo>
                  <a:lnTo>
                    <a:pt x="4106" y="274"/>
                  </a:lnTo>
                  <a:lnTo>
                    <a:pt x="4106" y="274"/>
                  </a:lnTo>
                  <a:lnTo>
                    <a:pt x="4110" y="272"/>
                  </a:lnTo>
                  <a:lnTo>
                    <a:pt x="4108" y="270"/>
                  </a:lnTo>
                  <a:lnTo>
                    <a:pt x="4104" y="268"/>
                  </a:lnTo>
                  <a:lnTo>
                    <a:pt x="4102" y="266"/>
                  </a:lnTo>
                  <a:lnTo>
                    <a:pt x="4102" y="266"/>
                  </a:lnTo>
                  <a:lnTo>
                    <a:pt x="4108" y="264"/>
                  </a:lnTo>
                  <a:lnTo>
                    <a:pt x="4112" y="260"/>
                  </a:lnTo>
                  <a:lnTo>
                    <a:pt x="4112" y="260"/>
                  </a:lnTo>
                  <a:lnTo>
                    <a:pt x="4098" y="260"/>
                  </a:lnTo>
                  <a:lnTo>
                    <a:pt x="4084" y="258"/>
                  </a:lnTo>
                  <a:lnTo>
                    <a:pt x="4072" y="254"/>
                  </a:lnTo>
                  <a:lnTo>
                    <a:pt x="4062" y="252"/>
                  </a:lnTo>
                  <a:lnTo>
                    <a:pt x="4062" y="252"/>
                  </a:lnTo>
                  <a:lnTo>
                    <a:pt x="4072" y="250"/>
                  </a:lnTo>
                  <a:lnTo>
                    <a:pt x="4084" y="246"/>
                  </a:lnTo>
                  <a:lnTo>
                    <a:pt x="4092" y="240"/>
                  </a:lnTo>
                  <a:lnTo>
                    <a:pt x="4096" y="236"/>
                  </a:lnTo>
                  <a:lnTo>
                    <a:pt x="4098" y="230"/>
                  </a:lnTo>
                  <a:lnTo>
                    <a:pt x="4098" y="230"/>
                  </a:lnTo>
                  <a:lnTo>
                    <a:pt x="4096" y="220"/>
                  </a:lnTo>
                  <a:lnTo>
                    <a:pt x="4096" y="212"/>
                  </a:lnTo>
                  <a:lnTo>
                    <a:pt x="4096" y="204"/>
                  </a:lnTo>
                  <a:lnTo>
                    <a:pt x="4100" y="196"/>
                  </a:lnTo>
                  <a:lnTo>
                    <a:pt x="4100" y="196"/>
                  </a:lnTo>
                  <a:lnTo>
                    <a:pt x="4096" y="192"/>
                  </a:lnTo>
                  <a:lnTo>
                    <a:pt x="4094" y="188"/>
                  </a:lnTo>
                  <a:lnTo>
                    <a:pt x="4088" y="176"/>
                  </a:lnTo>
                  <a:lnTo>
                    <a:pt x="4084" y="166"/>
                  </a:lnTo>
                  <a:lnTo>
                    <a:pt x="4082" y="162"/>
                  </a:lnTo>
                  <a:lnTo>
                    <a:pt x="4078" y="158"/>
                  </a:lnTo>
                  <a:lnTo>
                    <a:pt x="4078" y="158"/>
                  </a:lnTo>
                  <a:lnTo>
                    <a:pt x="4070" y="154"/>
                  </a:lnTo>
                  <a:lnTo>
                    <a:pt x="4062" y="150"/>
                  </a:lnTo>
                  <a:lnTo>
                    <a:pt x="4044" y="148"/>
                  </a:lnTo>
                  <a:lnTo>
                    <a:pt x="4004" y="146"/>
                  </a:lnTo>
                  <a:lnTo>
                    <a:pt x="4004" y="146"/>
                  </a:lnTo>
                  <a:lnTo>
                    <a:pt x="3958" y="142"/>
                  </a:lnTo>
                  <a:lnTo>
                    <a:pt x="3914" y="138"/>
                  </a:lnTo>
                  <a:lnTo>
                    <a:pt x="3914" y="138"/>
                  </a:lnTo>
                  <a:lnTo>
                    <a:pt x="3914" y="134"/>
                  </a:lnTo>
                  <a:lnTo>
                    <a:pt x="3914" y="134"/>
                  </a:lnTo>
                  <a:lnTo>
                    <a:pt x="3902" y="132"/>
                  </a:lnTo>
                  <a:lnTo>
                    <a:pt x="3896" y="128"/>
                  </a:lnTo>
                  <a:lnTo>
                    <a:pt x="3890" y="122"/>
                  </a:lnTo>
                  <a:lnTo>
                    <a:pt x="3884" y="118"/>
                  </a:lnTo>
                  <a:lnTo>
                    <a:pt x="3884" y="118"/>
                  </a:lnTo>
                  <a:lnTo>
                    <a:pt x="3878" y="118"/>
                  </a:lnTo>
                  <a:lnTo>
                    <a:pt x="3878" y="118"/>
                  </a:lnTo>
                  <a:lnTo>
                    <a:pt x="3872" y="100"/>
                  </a:lnTo>
                  <a:lnTo>
                    <a:pt x="3872" y="100"/>
                  </a:lnTo>
                  <a:lnTo>
                    <a:pt x="3866" y="96"/>
                  </a:lnTo>
                  <a:lnTo>
                    <a:pt x="3862" y="90"/>
                  </a:lnTo>
                  <a:lnTo>
                    <a:pt x="3858" y="86"/>
                  </a:lnTo>
                  <a:lnTo>
                    <a:pt x="3854" y="80"/>
                  </a:lnTo>
                  <a:lnTo>
                    <a:pt x="3854" y="80"/>
                  </a:lnTo>
                  <a:lnTo>
                    <a:pt x="3842" y="70"/>
                  </a:lnTo>
                  <a:lnTo>
                    <a:pt x="3826" y="62"/>
                  </a:lnTo>
                  <a:lnTo>
                    <a:pt x="3810" y="56"/>
                  </a:lnTo>
                  <a:lnTo>
                    <a:pt x="3792" y="52"/>
                  </a:lnTo>
                  <a:lnTo>
                    <a:pt x="3754" y="48"/>
                  </a:lnTo>
                  <a:lnTo>
                    <a:pt x="3718" y="44"/>
                  </a:lnTo>
                  <a:lnTo>
                    <a:pt x="3718" y="44"/>
                  </a:lnTo>
                  <a:lnTo>
                    <a:pt x="3712" y="42"/>
                  </a:lnTo>
                  <a:lnTo>
                    <a:pt x="3704" y="40"/>
                  </a:lnTo>
                  <a:lnTo>
                    <a:pt x="3690" y="40"/>
                  </a:lnTo>
                  <a:lnTo>
                    <a:pt x="3676" y="42"/>
                  </a:lnTo>
                  <a:lnTo>
                    <a:pt x="3660" y="42"/>
                  </a:lnTo>
                  <a:lnTo>
                    <a:pt x="3660" y="42"/>
                  </a:lnTo>
                  <a:lnTo>
                    <a:pt x="3622" y="38"/>
                  </a:lnTo>
                  <a:lnTo>
                    <a:pt x="3604" y="38"/>
                  </a:lnTo>
                  <a:lnTo>
                    <a:pt x="3584" y="40"/>
                  </a:lnTo>
                  <a:lnTo>
                    <a:pt x="3584" y="40"/>
                  </a:lnTo>
                  <a:lnTo>
                    <a:pt x="3568" y="36"/>
                  </a:lnTo>
                  <a:lnTo>
                    <a:pt x="3550" y="36"/>
                  </a:lnTo>
                  <a:lnTo>
                    <a:pt x="3534" y="36"/>
                  </a:lnTo>
                  <a:lnTo>
                    <a:pt x="3516" y="40"/>
                  </a:lnTo>
                  <a:lnTo>
                    <a:pt x="3516" y="40"/>
                  </a:lnTo>
                  <a:lnTo>
                    <a:pt x="3500" y="36"/>
                  </a:lnTo>
                  <a:lnTo>
                    <a:pt x="3482" y="36"/>
                  </a:lnTo>
                  <a:lnTo>
                    <a:pt x="3466" y="36"/>
                  </a:lnTo>
                  <a:lnTo>
                    <a:pt x="3450" y="34"/>
                  </a:lnTo>
                  <a:lnTo>
                    <a:pt x="3450" y="34"/>
                  </a:lnTo>
                  <a:lnTo>
                    <a:pt x="3444" y="36"/>
                  </a:lnTo>
                  <a:lnTo>
                    <a:pt x="3436" y="36"/>
                  </a:lnTo>
                  <a:lnTo>
                    <a:pt x="3418" y="34"/>
                  </a:lnTo>
                  <a:lnTo>
                    <a:pt x="3418" y="34"/>
                  </a:lnTo>
                  <a:lnTo>
                    <a:pt x="3330" y="38"/>
                  </a:lnTo>
                  <a:lnTo>
                    <a:pt x="3330" y="38"/>
                  </a:lnTo>
                  <a:lnTo>
                    <a:pt x="3296" y="34"/>
                  </a:lnTo>
                  <a:lnTo>
                    <a:pt x="3296" y="34"/>
                  </a:lnTo>
                  <a:lnTo>
                    <a:pt x="3246" y="30"/>
                  </a:lnTo>
                  <a:lnTo>
                    <a:pt x="3196" y="26"/>
                  </a:lnTo>
                  <a:lnTo>
                    <a:pt x="3196" y="26"/>
                  </a:lnTo>
                  <a:lnTo>
                    <a:pt x="3186" y="24"/>
                  </a:lnTo>
                  <a:lnTo>
                    <a:pt x="3186" y="24"/>
                  </a:lnTo>
                  <a:lnTo>
                    <a:pt x="3038" y="14"/>
                  </a:lnTo>
                  <a:lnTo>
                    <a:pt x="2896" y="8"/>
                  </a:lnTo>
                  <a:lnTo>
                    <a:pt x="2754" y="4"/>
                  </a:lnTo>
                  <a:lnTo>
                    <a:pt x="2610" y="0"/>
                  </a:lnTo>
                  <a:lnTo>
                    <a:pt x="2610" y="0"/>
                  </a:lnTo>
                  <a:lnTo>
                    <a:pt x="2532" y="0"/>
                  </a:lnTo>
                  <a:lnTo>
                    <a:pt x="2454" y="0"/>
                  </a:lnTo>
                  <a:lnTo>
                    <a:pt x="2300" y="4"/>
                  </a:lnTo>
                  <a:lnTo>
                    <a:pt x="2300" y="4"/>
                  </a:lnTo>
                  <a:lnTo>
                    <a:pt x="2296" y="6"/>
                  </a:lnTo>
                  <a:lnTo>
                    <a:pt x="2292" y="8"/>
                  </a:lnTo>
                  <a:lnTo>
                    <a:pt x="2292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1980" y="4"/>
                  </a:lnTo>
                  <a:lnTo>
                    <a:pt x="1698" y="2"/>
                  </a:lnTo>
                  <a:lnTo>
                    <a:pt x="1130" y="0"/>
                  </a:lnTo>
                  <a:lnTo>
                    <a:pt x="1130" y="0"/>
                  </a:lnTo>
                  <a:lnTo>
                    <a:pt x="768" y="0"/>
                  </a:lnTo>
                  <a:lnTo>
                    <a:pt x="408" y="4"/>
                  </a:lnTo>
                  <a:lnTo>
                    <a:pt x="408" y="4"/>
                  </a:lnTo>
                  <a:lnTo>
                    <a:pt x="398" y="6"/>
                  </a:lnTo>
                  <a:lnTo>
                    <a:pt x="390" y="8"/>
                  </a:lnTo>
                  <a:lnTo>
                    <a:pt x="390" y="8"/>
                  </a:lnTo>
                  <a:lnTo>
                    <a:pt x="304" y="10"/>
                  </a:lnTo>
                  <a:lnTo>
                    <a:pt x="214" y="12"/>
                  </a:lnTo>
                  <a:lnTo>
                    <a:pt x="128" y="18"/>
                  </a:lnTo>
                  <a:lnTo>
                    <a:pt x="88" y="24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70" y="28"/>
                  </a:lnTo>
                  <a:lnTo>
                    <a:pt x="78" y="28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38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8" y="36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28" y="42"/>
                  </a:lnTo>
                  <a:lnTo>
                    <a:pt x="22" y="44"/>
                  </a:lnTo>
                  <a:lnTo>
                    <a:pt x="18" y="50"/>
                  </a:lnTo>
                  <a:lnTo>
                    <a:pt x="18" y="50"/>
                  </a:lnTo>
                  <a:lnTo>
                    <a:pt x="44" y="52"/>
                  </a:lnTo>
                  <a:lnTo>
                    <a:pt x="68" y="54"/>
                  </a:lnTo>
                  <a:lnTo>
                    <a:pt x="68" y="54"/>
                  </a:lnTo>
                  <a:lnTo>
                    <a:pt x="62" y="56"/>
                  </a:lnTo>
                  <a:lnTo>
                    <a:pt x="66" y="58"/>
                  </a:lnTo>
                  <a:lnTo>
                    <a:pt x="74" y="60"/>
                  </a:lnTo>
                  <a:lnTo>
                    <a:pt x="80" y="62"/>
                  </a:lnTo>
                  <a:lnTo>
                    <a:pt x="80" y="62"/>
                  </a:lnTo>
                  <a:lnTo>
                    <a:pt x="66" y="64"/>
                  </a:lnTo>
                  <a:lnTo>
                    <a:pt x="56" y="68"/>
                  </a:lnTo>
                  <a:lnTo>
                    <a:pt x="56" y="68"/>
                  </a:lnTo>
                  <a:lnTo>
                    <a:pt x="88" y="68"/>
                  </a:lnTo>
                  <a:lnTo>
                    <a:pt x="118" y="70"/>
                  </a:lnTo>
                  <a:lnTo>
                    <a:pt x="148" y="74"/>
                  </a:lnTo>
                  <a:lnTo>
                    <a:pt x="174" y="74"/>
                  </a:lnTo>
                  <a:lnTo>
                    <a:pt x="174" y="74"/>
                  </a:lnTo>
                  <a:lnTo>
                    <a:pt x="146" y="78"/>
                  </a:lnTo>
                  <a:lnTo>
                    <a:pt x="122" y="82"/>
                  </a:lnTo>
                  <a:lnTo>
                    <a:pt x="100" y="88"/>
                  </a:lnTo>
                  <a:lnTo>
                    <a:pt x="92" y="92"/>
                  </a:lnTo>
                  <a:lnTo>
                    <a:pt x="86" y="98"/>
                  </a:lnTo>
                  <a:lnTo>
                    <a:pt x="86" y="98"/>
                  </a:lnTo>
                  <a:lnTo>
                    <a:pt x="92" y="108"/>
                  </a:lnTo>
                  <a:lnTo>
                    <a:pt x="94" y="116"/>
                  </a:lnTo>
                  <a:lnTo>
                    <a:pt x="92" y="122"/>
                  </a:lnTo>
                  <a:lnTo>
                    <a:pt x="84" y="132"/>
                  </a:lnTo>
                  <a:lnTo>
                    <a:pt x="84" y="132"/>
                  </a:lnTo>
                  <a:lnTo>
                    <a:pt x="94" y="136"/>
                  </a:lnTo>
                  <a:lnTo>
                    <a:pt x="100" y="140"/>
                  </a:lnTo>
                  <a:lnTo>
                    <a:pt x="110" y="150"/>
                  </a:lnTo>
                  <a:lnTo>
                    <a:pt x="120" y="162"/>
                  </a:lnTo>
                  <a:lnTo>
                    <a:pt x="126" y="166"/>
                  </a:lnTo>
                  <a:lnTo>
                    <a:pt x="136" y="170"/>
                  </a:lnTo>
                  <a:lnTo>
                    <a:pt x="136" y="170"/>
                  </a:lnTo>
                  <a:lnTo>
                    <a:pt x="152" y="174"/>
                  </a:lnTo>
                  <a:lnTo>
                    <a:pt x="172" y="176"/>
                  </a:lnTo>
                  <a:lnTo>
                    <a:pt x="214" y="180"/>
                  </a:lnTo>
                  <a:lnTo>
                    <a:pt x="306" y="182"/>
                  </a:lnTo>
                  <a:lnTo>
                    <a:pt x="306" y="182"/>
                  </a:lnTo>
                  <a:lnTo>
                    <a:pt x="464" y="188"/>
                  </a:lnTo>
                  <a:lnTo>
                    <a:pt x="538" y="190"/>
                  </a:lnTo>
                  <a:lnTo>
                    <a:pt x="606" y="192"/>
                  </a:lnTo>
                  <a:lnTo>
                    <a:pt x="606" y="192"/>
                  </a:lnTo>
                  <a:lnTo>
                    <a:pt x="596" y="194"/>
                  </a:lnTo>
                  <a:lnTo>
                    <a:pt x="594" y="196"/>
                  </a:lnTo>
                  <a:lnTo>
                    <a:pt x="592" y="196"/>
                  </a:lnTo>
                  <a:lnTo>
                    <a:pt x="594" y="198"/>
                  </a:lnTo>
                  <a:lnTo>
                    <a:pt x="594" y="198"/>
                  </a:lnTo>
                  <a:lnTo>
                    <a:pt x="598" y="206"/>
                  </a:lnTo>
                  <a:lnTo>
                    <a:pt x="604" y="214"/>
                  </a:lnTo>
                  <a:lnTo>
                    <a:pt x="616" y="228"/>
                  </a:lnTo>
                  <a:lnTo>
                    <a:pt x="616" y="228"/>
                  </a:lnTo>
                  <a:lnTo>
                    <a:pt x="630" y="230"/>
                  </a:lnTo>
                  <a:lnTo>
                    <a:pt x="640" y="236"/>
                  </a:lnTo>
                  <a:lnTo>
                    <a:pt x="648" y="242"/>
                  </a:lnTo>
                  <a:lnTo>
                    <a:pt x="658" y="246"/>
                  </a:lnTo>
                  <a:lnTo>
                    <a:pt x="658" y="246"/>
                  </a:lnTo>
                  <a:lnTo>
                    <a:pt x="688" y="256"/>
                  </a:lnTo>
                  <a:lnTo>
                    <a:pt x="724" y="264"/>
                  </a:lnTo>
                  <a:lnTo>
                    <a:pt x="764" y="270"/>
                  </a:lnTo>
                  <a:lnTo>
                    <a:pt x="806" y="274"/>
                  </a:lnTo>
                  <a:lnTo>
                    <a:pt x="894" y="280"/>
                  </a:lnTo>
                  <a:lnTo>
                    <a:pt x="980" y="282"/>
                  </a:lnTo>
                  <a:lnTo>
                    <a:pt x="980" y="282"/>
                  </a:lnTo>
                  <a:lnTo>
                    <a:pt x="994" y="284"/>
                  </a:lnTo>
                  <a:lnTo>
                    <a:pt x="1008" y="286"/>
                  </a:lnTo>
                  <a:lnTo>
                    <a:pt x="1042" y="286"/>
                  </a:lnTo>
                  <a:lnTo>
                    <a:pt x="1078" y="284"/>
                  </a:lnTo>
                  <a:lnTo>
                    <a:pt x="1112" y="284"/>
                  </a:lnTo>
                  <a:lnTo>
                    <a:pt x="1112" y="284"/>
                  </a:lnTo>
                  <a:lnTo>
                    <a:pt x="1200" y="288"/>
                  </a:lnTo>
                  <a:lnTo>
                    <a:pt x="1246" y="288"/>
                  </a:lnTo>
                  <a:lnTo>
                    <a:pt x="1290" y="284"/>
                  </a:lnTo>
                  <a:lnTo>
                    <a:pt x="1290" y="284"/>
                  </a:lnTo>
                  <a:lnTo>
                    <a:pt x="1330" y="288"/>
                  </a:lnTo>
                  <a:lnTo>
                    <a:pt x="1370" y="288"/>
                  </a:lnTo>
                  <a:lnTo>
                    <a:pt x="1410" y="288"/>
                  </a:lnTo>
                  <a:lnTo>
                    <a:pt x="1452" y="284"/>
                  </a:lnTo>
                  <a:lnTo>
                    <a:pt x="1452" y="284"/>
                  </a:lnTo>
                  <a:lnTo>
                    <a:pt x="1490" y="288"/>
                  </a:lnTo>
                  <a:lnTo>
                    <a:pt x="1530" y="288"/>
                  </a:lnTo>
                  <a:lnTo>
                    <a:pt x="1570" y="288"/>
                  </a:lnTo>
                  <a:lnTo>
                    <a:pt x="1608" y="290"/>
                  </a:lnTo>
                  <a:lnTo>
                    <a:pt x="1608" y="290"/>
                  </a:lnTo>
                  <a:lnTo>
                    <a:pt x="1620" y="286"/>
                  </a:lnTo>
                  <a:lnTo>
                    <a:pt x="1638" y="286"/>
                  </a:lnTo>
                  <a:lnTo>
                    <a:pt x="1678" y="288"/>
                  </a:lnTo>
                  <a:lnTo>
                    <a:pt x="1678" y="288"/>
                  </a:lnTo>
                  <a:lnTo>
                    <a:pt x="1860" y="284"/>
                  </a:lnTo>
                  <a:lnTo>
                    <a:pt x="1944" y="284"/>
                  </a:lnTo>
                  <a:lnTo>
                    <a:pt x="2016" y="284"/>
                  </a:lnTo>
                  <a:lnTo>
                    <a:pt x="2016" y="284"/>
                  </a:lnTo>
                  <a:lnTo>
                    <a:pt x="2146" y="284"/>
                  </a:lnTo>
                  <a:lnTo>
                    <a:pt x="2278" y="282"/>
                  </a:lnTo>
                  <a:lnTo>
                    <a:pt x="2546" y="284"/>
                  </a:lnTo>
                  <a:lnTo>
                    <a:pt x="2546" y="284"/>
                  </a:lnTo>
                  <a:lnTo>
                    <a:pt x="2552" y="286"/>
                  </a:lnTo>
                  <a:lnTo>
                    <a:pt x="2558" y="288"/>
                  </a:lnTo>
                  <a:lnTo>
                    <a:pt x="2572" y="286"/>
                  </a:lnTo>
                  <a:lnTo>
                    <a:pt x="2586" y="286"/>
                  </a:lnTo>
                  <a:lnTo>
                    <a:pt x="2600" y="286"/>
                  </a:lnTo>
                  <a:lnTo>
                    <a:pt x="2600" y="286"/>
                  </a:lnTo>
                  <a:lnTo>
                    <a:pt x="2638" y="290"/>
                  </a:lnTo>
                  <a:lnTo>
                    <a:pt x="2656" y="288"/>
                  </a:lnTo>
                  <a:lnTo>
                    <a:pt x="2676" y="286"/>
                  </a:lnTo>
                  <a:lnTo>
                    <a:pt x="2676" y="286"/>
                  </a:lnTo>
                  <a:lnTo>
                    <a:pt x="2692" y="290"/>
                  </a:lnTo>
                  <a:lnTo>
                    <a:pt x="2710" y="290"/>
                  </a:lnTo>
                  <a:lnTo>
                    <a:pt x="2726" y="290"/>
                  </a:lnTo>
                  <a:lnTo>
                    <a:pt x="2744" y="288"/>
                  </a:lnTo>
                  <a:lnTo>
                    <a:pt x="2744" y="288"/>
                  </a:lnTo>
                  <a:lnTo>
                    <a:pt x="2760" y="290"/>
                  </a:lnTo>
                  <a:lnTo>
                    <a:pt x="2778" y="290"/>
                  </a:lnTo>
                  <a:lnTo>
                    <a:pt x="2794" y="290"/>
                  </a:lnTo>
                  <a:lnTo>
                    <a:pt x="2810" y="292"/>
                  </a:lnTo>
                  <a:lnTo>
                    <a:pt x="2810" y="292"/>
                  </a:lnTo>
                  <a:lnTo>
                    <a:pt x="2816" y="290"/>
                  </a:lnTo>
                  <a:lnTo>
                    <a:pt x="2824" y="290"/>
                  </a:lnTo>
                  <a:lnTo>
                    <a:pt x="2842" y="292"/>
                  </a:lnTo>
                  <a:lnTo>
                    <a:pt x="2842" y="292"/>
                  </a:lnTo>
                  <a:lnTo>
                    <a:pt x="2930" y="290"/>
                  </a:lnTo>
                  <a:lnTo>
                    <a:pt x="2930" y="290"/>
                  </a:lnTo>
                  <a:lnTo>
                    <a:pt x="2964" y="292"/>
                  </a:lnTo>
                  <a:lnTo>
                    <a:pt x="2964" y="292"/>
                  </a:lnTo>
                  <a:lnTo>
                    <a:pt x="3014" y="296"/>
                  </a:lnTo>
                  <a:lnTo>
                    <a:pt x="3064" y="300"/>
                  </a:lnTo>
                  <a:lnTo>
                    <a:pt x="3064" y="300"/>
                  </a:lnTo>
                  <a:lnTo>
                    <a:pt x="3074" y="302"/>
                  </a:lnTo>
                  <a:lnTo>
                    <a:pt x="3074" y="302"/>
                  </a:lnTo>
                  <a:lnTo>
                    <a:pt x="3222" y="312"/>
                  </a:lnTo>
                  <a:lnTo>
                    <a:pt x="3364" y="318"/>
                  </a:lnTo>
                  <a:lnTo>
                    <a:pt x="3506" y="322"/>
                  </a:lnTo>
                  <a:lnTo>
                    <a:pt x="3650" y="326"/>
                  </a:lnTo>
                  <a:lnTo>
                    <a:pt x="3650" y="326"/>
                  </a:lnTo>
                  <a:lnTo>
                    <a:pt x="3728" y="328"/>
                  </a:lnTo>
                  <a:lnTo>
                    <a:pt x="3806" y="328"/>
                  </a:lnTo>
                  <a:lnTo>
                    <a:pt x="3960" y="324"/>
                  </a:lnTo>
                  <a:lnTo>
                    <a:pt x="3960" y="324"/>
                  </a:lnTo>
                  <a:lnTo>
                    <a:pt x="3964" y="322"/>
                  </a:lnTo>
                  <a:lnTo>
                    <a:pt x="3968" y="320"/>
                  </a:lnTo>
                  <a:lnTo>
                    <a:pt x="3968" y="320"/>
                  </a:lnTo>
                  <a:lnTo>
                    <a:pt x="4006" y="318"/>
                  </a:lnTo>
                  <a:lnTo>
                    <a:pt x="4044" y="314"/>
                  </a:lnTo>
                  <a:lnTo>
                    <a:pt x="4080" y="308"/>
                  </a:lnTo>
                  <a:lnTo>
                    <a:pt x="4098" y="304"/>
                  </a:lnTo>
                  <a:lnTo>
                    <a:pt x="4112" y="300"/>
                  </a:lnTo>
                  <a:lnTo>
                    <a:pt x="4112" y="300"/>
                  </a:lnTo>
                  <a:lnTo>
                    <a:pt x="4106" y="300"/>
                  </a:lnTo>
                  <a:lnTo>
                    <a:pt x="4102" y="300"/>
                  </a:lnTo>
                  <a:lnTo>
                    <a:pt x="4100" y="298"/>
                  </a:lnTo>
                  <a:lnTo>
                    <a:pt x="4100" y="2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197224"/>
            <a:ext cx="1108058" cy="75270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0EFADA-B129-41EE-A61B-6BF7D605C58B}"/>
              </a:ext>
            </a:extLst>
          </p:cNvPr>
          <p:cNvSpPr txBox="1"/>
          <p:nvPr/>
        </p:nvSpPr>
        <p:spPr>
          <a:xfrm>
            <a:off x="5652120" y="193567"/>
            <a:ext cx="7729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7D85"/>
                </a:solidFill>
              </a:rPr>
              <a:t>5, Northern Quarter:</a:t>
            </a:r>
            <a:endParaRPr lang="en-GB" sz="3200" b="1" dirty="0">
              <a:solidFill>
                <a:srgbClr val="007D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946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075D7927-2A72-437E-A076-B40B279A8A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813" y="-182504"/>
            <a:ext cx="7525480" cy="5321252"/>
          </a:xfrm>
          <a:prstGeom prst="rect">
            <a:avLst/>
          </a:prstGeom>
        </p:spPr>
      </p:pic>
      <p:grpSp>
        <p:nvGrpSpPr>
          <p:cNvPr id="25" name="Group 8"/>
          <p:cNvGrpSpPr>
            <a:grpSpLocks noChangeAspect="1"/>
          </p:cNvGrpSpPr>
          <p:nvPr/>
        </p:nvGrpSpPr>
        <p:grpSpPr bwMode="auto">
          <a:xfrm>
            <a:off x="4572000" y="193567"/>
            <a:ext cx="4572000" cy="693184"/>
            <a:chOff x="1190" y="1833"/>
            <a:chExt cx="4136" cy="330"/>
          </a:xfrm>
        </p:grpSpPr>
        <p:sp>
          <p:nvSpPr>
            <p:cNvPr id="26" name="AutoShape 7"/>
            <p:cNvSpPr>
              <a:spLocks noChangeAspect="1" noChangeArrowheads="1" noTextEdit="1"/>
            </p:cNvSpPr>
            <p:nvPr/>
          </p:nvSpPr>
          <p:spPr bwMode="auto">
            <a:xfrm>
              <a:off x="1190" y="1833"/>
              <a:ext cx="413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9"/>
            <p:cNvSpPr>
              <a:spLocks/>
            </p:cNvSpPr>
            <p:nvPr/>
          </p:nvSpPr>
          <p:spPr bwMode="auto">
            <a:xfrm>
              <a:off x="1190" y="1835"/>
              <a:ext cx="4136" cy="328"/>
            </a:xfrm>
            <a:custGeom>
              <a:avLst/>
              <a:gdLst>
                <a:gd name="T0" fmla="*/ 4136 w 4136"/>
                <a:gd name="T1" fmla="*/ 292 h 328"/>
                <a:gd name="T2" fmla="*/ 4126 w 4136"/>
                <a:gd name="T3" fmla="*/ 284 h 328"/>
                <a:gd name="T4" fmla="*/ 4106 w 4136"/>
                <a:gd name="T5" fmla="*/ 274 h 328"/>
                <a:gd name="T6" fmla="*/ 4102 w 4136"/>
                <a:gd name="T7" fmla="*/ 266 h 328"/>
                <a:gd name="T8" fmla="*/ 4084 w 4136"/>
                <a:gd name="T9" fmla="*/ 258 h 328"/>
                <a:gd name="T10" fmla="*/ 4084 w 4136"/>
                <a:gd name="T11" fmla="*/ 246 h 328"/>
                <a:gd name="T12" fmla="*/ 4096 w 4136"/>
                <a:gd name="T13" fmla="*/ 220 h 328"/>
                <a:gd name="T14" fmla="*/ 4096 w 4136"/>
                <a:gd name="T15" fmla="*/ 192 h 328"/>
                <a:gd name="T16" fmla="*/ 4078 w 4136"/>
                <a:gd name="T17" fmla="*/ 158 h 328"/>
                <a:gd name="T18" fmla="*/ 4004 w 4136"/>
                <a:gd name="T19" fmla="*/ 146 h 328"/>
                <a:gd name="T20" fmla="*/ 3914 w 4136"/>
                <a:gd name="T21" fmla="*/ 134 h 328"/>
                <a:gd name="T22" fmla="*/ 3884 w 4136"/>
                <a:gd name="T23" fmla="*/ 118 h 328"/>
                <a:gd name="T24" fmla="*/ 3872 w 4136"/>
                <a:gd name="T25" fmla="*/ 100 h 328"/>
                <a:gd name="T26" fmla="*/ 3854 w 4136"/>
                <a:gd name="T27" fmla="*/ 80 h 328"/>
                <a:gd name="T28" fmla="*/ 3754 w 4136"/>
                <a:gd name="T29" fmla="*/ 48 h 328"/>
                <a:gd name="T30" fmla="*/ 3690 w 4136"/>
                <a:gd name="T31" fmla="*/ 40 h 328"/>
                <a:gd name="T32" fmla="*/ 3604 w 4136"/>
                <a:gd name="T33" fmla="*/ 38 h 328"/>
                <a:gd name="T34" fmla="*/ 3534 w 4136"/>
                <a:gd name="T35" fmla="*/ 36 h 328"/>
                <a:gd name="T36" fmla="*/ 3466 w 4136"/>
                <a:gd name="T37" fmla="*/ 36 h 328"/>
                <a:gd name="T38" fmla="*/ 3418 w 4136"/>
                <a:gd name="T39" fmla="*/ 34 h 328"/>
                <a:gd name="T40" fmla="*/ 3296 w 4136"/>
                <a:gd name="T41" fmla="*/ 34 h 328"/>
                <a:gd name="T42" fmla="*/ 3186 w 4136"/>
                <a:gd name="T43" fmla="*/ 24 h 328"/>
                <a:gd name="T44" fmla="*/ 2610 w 4136"/>
                <a:gd name="T45" fmla="*/ 0 h 328"/>
                <a:gd name="T46" fmla="*/ 2296 w 4136"/>
                <a:gd name="T47" fmla="*/ 6 h 328"/>
                <a:gd name="T48" fmla="*/ 1980 w 4136"/>
                <a:gd name="T49" fmla="*/ 4 h 328"/>
                <a:gd name="T50" fmla="*/ 408 w 4136"/>
                <a:gd name="T51" fmla="*/ 4 h 328"/>
                <a:gd name="T52" fmla="*/ 304 w 4136"/>
                <a:gd name="T53" fmla="*/ 10 h 328"/>
                <a:gd name="T54" fmla="*/ 52 w 4136"/>
                <a:gd name="T55" fmla="*/ 28 h 328"/>
                <a:gd name="T56" fmla="*/ 38 w 4136"/>
                <a:gd name="T57" fmla="*/ 32 h 328"/>
                <a:gd name="T58" fmla="*/ 46 w 4136"/>
                <a:gd name="T59" fmla="*/ 38 h 328"/>
                <a:gd name="T60" fmla="*/ 44 w 4136"/>
                <a:gd name="T61" fmla="*/ 52 h 328"/>
                <a:gd name="T62" fmla="*/ 74 w 4136"/>
                <a:gd name="T63" fmla="*/ 60 h 328"/>
                <a:gd name="T64" fmla="*/ 56 w 4136"/>
                <a:gd name="T65" fmla="*/ 68 h 328"/>
                <a:gd name="T66" fmla="*/ 174 w 4136"/>
                <a:gd name="T67" fmla="*/ 74 h 328"/>
                <a:gd name="T68" fmla="*/ 86 w 4136"/>
                <a:gd name="T69" fmla="*/ 98 h 328"/>
                <a:gd name="T70" fmla="*/ 84 w 4136"/>
                <a:gd name="T71" fmla="*/ 132 h 328"/>
                <a:gd name="T72" fmla="*/ 120 w 4136"/>
                <a:gd name="T73" fmla="*/ 162 h 328"/>
                <a:gd name="T74" fmla="*/ 172 w 4136"/>
                <a:gd name="T75" fmla="*/ 176 h 328"/>
                <a:gd name="T76" fmla="*/ 538 w 4136"/>
                <a:gd name="T77" fmla="*/ 190 h 328"/>
                <a:gd name="T78" fmla="*/ 592 w 4136"/>
                <a:gd name="T79" fmla="*/ 196 h 328"/>
                <a:gd name="T80" fmla="*/ 616 w 4136"/>
                <a:gd name="T81" fmla="*/ 228 h 328"/>
                <a:gd name="T82" fmla="*/ 658 w 4136"/>
                <a:gd name="T83" fmla="*/ 246 h 328"/>
                <a:gd name="T84" fmla="*/ 806 w 4136"/>
                <a:gd name="T85" fmla="*/ 274 h 328"/>
                <a:gd name="T86" fmla="*/ 1008 w 4136"/>
                <a:gd name="T87" fmla="*/ 286 h 328"/>
                <a:gd name="T88" fmla="*/ 1200 w 4136"/>
                <a:gd name="T89" fmla="*/ 288 h 328"/>
                <a:gd name="T90" fmla="*/ 1370 w 4136"/>
                <a:gd name="T91" fmla="*/ 288 h 328"/>
                <a:gd name="T92" fmla="*/ 1530 w 4136"/>
                <a:gd name="T93" fmla="*/ 288 h 328"/>
                <a:gd name="T94" fmla="*/ 1638 w 4136"/>
                <a:gd name="T95" fmla="*/ 286 h 328"/>
                <a:gd name="T96" fmla="*/ 2016 w 4136"/>
                <a:gd name="T97" fmla="*/ 284 h 328"/>
                <a:gd name="T98" fmla="*/ 2546 w 4136"/>
                <a:gd name="T99" fmla="*/ 284 h 328"/>
                <a:gd name="T100" fmla="*/ 2600 w 4136"/>
                <a:gd name="T101" fmla="*/ 286 h 328"/>
                <a:gd name="T102" fmla="*/ 2676 w 4136"/>
                <a:gd name="T103" fmla="*/ 286 h 328"/>
                <a:gd name="T104" fmla="*/ 2744 w 4136"/>
                <a:gd name="T105" fmla="*/ 288 h 328"/>
                <a:gd name="T106" fmla="*/ 2810 w 4136"/>
                <a:gd name="T107" fmla="*/ 292 h 328"/>
                <a:gd name="T108" fmla="*/ 2930 w 4136"/>
                <a:gd name="T109" fmla="*/ 290 h 328"/>
                <a:gd name="T110" fmla="*/ 3064 w 4136"/>
                <a:gd name="T111" fmla="*/ 300 h 328"/>
                <a:gd name="T112" fmla="*/ 3364 w 4136"/>
                <a:gd name="T113" fmla="*/ 318 h 328"/>
                <a:gd name="T114" fmla="*/ 3806 w 4136"/>
                <a:gd name="T115" fmla="*/ 328 h 328"/>
                <a:gd name="T116" fmla="*/ 3968 w 4136"/>
                <a:gd name="T117" fmla="*/ 320 h 328"/>
                <a:gd name="T118" fmla="*/ 4112 w 4136"/>
                <a:gd name="T119" fmla="*/ 300 h 328"/>
                <a:gd name="T120" fmla="*/ 4100 w 4136"/>
                <a:gd name="T121" fmla="*/ 29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36" h="328">
                  <a:moveTo>
                    <a:pt x="4100" y="298"/>
                  </a:moveTo>
                  <a:lnTo>
                    <a:pt x="4100" y="298"/>
                  </a:lnTo>
                  <a:lnTo>
                    <a:pt x="4120" y="296"/>
                  </a:lnTo>
                  <a:lnTo>
                    <a:pt x="4136" y="292"/>
                  </a:lnTo>
                  <a:lnTo>
                    <a:pt x="4136" y="292"/>
                  </a:lnTo>
                  <a:lnTo>
                    <a:pt x="4124" y="292"/>
                  </a:lnTo>
                  <a:lnTo>
                    <a:pt x="4116" y="290"/>
                  </a:lnTo>
                  <a:lnTo>
                    <a:pt x="4116" y="290"/>
                  </a:lnTo>
                  <a:lnTo>
                    <a:pt x="4124" y="286"/>
                  </a:lnTo>
                  <a:lnTo>
                    <a:pt x="4126" y="284"/>
                  </a:lnTo>
                  <a:lnTo>
                    <a:pt x="4128" y="278"/>
                  </a:lnTo>
                  <a:lnTo>
                    <a:pt x="4128" y="278"/>
                  </a:lnTo>
                  <a:lnTo>
                    <a:pt x="4116" y="276"/>
                  </a:lnTo>
                  <a:lnTo>
                    <a:pt x="4106" y="274"/>
                  </a:lnTo>
                  <a:lnTo>
                    <a:pt x="4106" y="274"/>
                  </a:lnTo>
                  <a:lnTo>
                    <a:pt x="4110" y="272"/>
                  </a:lnTo>
                  <a:lnTo>
                    <a:pt x="4108" y="270"/>
                  </a:lnTo>
                  <a:lnTo>
                    <a:pt x="4104" y="268"/>
                  </a:lnTo>
                  <a:lnTo>
                    <a:pt x="4102" y="266"/>
                  </a:lnTo>
                  <a:lnTo>
                    <a:pt x="4102" y="266"/>
                  </a:lnTo>
                  <a:lnTo>
                    <a:pt x="4108" y="264"/>
                  </a:lnTo>
                  <a:lnTo>
                    <a:pt x="4112" y="260"/>
                  </a:lnTo>
                  <a:lnTo>
                    <a:pt x="4112" y="260"/>
                  </a:lnTo>
                  <a:lnTo>
                    <a:pt x="4098" y="260"/>
                  </a:lnTo>
                  <a:lnTo>
                    <a:pt x="4084" y="258"/>
                  </a:lnTo>
                  <a:lnTo>
                    <a:pt x="4072" y="254"/>
                  </a:lnTo>
                  <a:lnTo>
                    <a:pt x="4062" y="252"/>
                  </a:lnTo>
                  <a:lnTo>
                    <a:pt x="4062" y="252"/>
                  </a:lnTo>
                  <a:lnTo>
                    <a:pt x="4072" y="250"/>
                  </a:lnTo>
                  <a:lnTo>
                    <a:pt x="4084" y="246"/>
                  </a:lnTo>
                  <a:lnTo>
                    <a:pt x="4092" y="240"/>
                  </a:lnTo>
                  <a:lnTo>
                    <a:pt x="4096" y="236"/>
                  </a:lnTo>
                  <a:lnTo>
                    <a:pt x="4098" y="230"/>
                  </a:lnTo>
                  <a:lnTo>
                    <a:pt x="4098" y="230"/>
                  </a:lnTo>
                  <a:lnTo>
                    <a:pt x="4096" y="220"/>
                  </a:lnTo>
                  <a:lnTo>
                    <a:pt x="4096" y="212"/>
                  </a:lnTo>
                  <a:lnTo>
                    <a:pt x="4096" y="204"/>
                  </a:lnTo>
                  <a:lnTo>
                    <a:pt x="4100" y="196"/>
                  </a:lnTo>
                  <a:lnTo>
                    <a:pt x="4100" y="196"/>
                  </a:lnTo>
                  <a:lnTo>
                    <a:pt x="4096" y="192"/>
                  </a:lnTo>
                  <a:lnTo>
                    <a:pt x="4094" y="188"/>
                  </a:lnTo>
                  <a:lnTo>
                    <a:pt x="4088" y="176"/>
                  </a:lnTo>
                  <a:lnTo>
                    <a:pt x="4084" y="166"/>
                  </a:lnTo>
                  <a:lnTo>
                    <a:pt x="4082" y="162"/>
                  </a:lnTo>
                  <a:lnTo>
                    <a:pt x="4078" y="158"/>
                  </a:lnTo>
                  <a:lnTo>
                    <a:pt x="4078" y="158"/>
                  </a:lnTo>
                  <a:lnTo>
                    <a:pt x="4070" y="154"/>
                  </a:lnTo>
                  <a:lnTo>
                    <a:pt x="4062" y="150"/>
                  </a:lnTo>
                  <a:lnTo>
                    <a:pt x="4044" y="148"/>
                  </a:lnTo>
                  <a:lnTo>
                    <a:pt x="4004" y="146"/>
                  </a:lnTo>
                  <a:lnTo>
                    <a:pt x="4004" y="146"/>
                  </a:lnTo>
                  <a:lnTo>
                    <a:pt x="3958" y="142"/>
                  </a:lnTo>
                  <a:lnTo>
                    <a:pt x="3914" y="138"/>
                  </a:lnTo>
                  <a:lnTo>
                    <a:pt x="3914" y="138"/>
                  </a:lnTo>
                  <a:lnTo>
                    <a:pt x="3914" y="134"/>
                  </a:lnTo>
                  <a:lnTo>
                    <a:pt x="3914" y="134"/>
                  </a:lnTo>
                  <a:lnTo>
                    <a:pt x="3902" y="132"/>
                  </a:lnTo>
                  <a:lnTo>
                    <a:pt x="3896" y="128"/>
                  </a:lnTo>
                  <a:lnTo>
                    <a:pt x="3890" y="122"/>
                  </a:lnTo>
                  <a:lnTo>
                    <a:pt x="3884" y="118"/>
                  </a:lnTo>
                  <a:lnTo>
                    <a:pt x="3884" y="118"/>
                  </a:lnTo>
                  <a:lnTo>
                    <a:pt x="3878" y="118"/>
                  </a:lnTo>
                  <a:lnTo>
                    <a:pt x="3878" y="118"/>
                  </a:lnTo>
                  <a:lnTo>
                    <a:pt x="3872" y="100"/>
                  </a:lnTo>
                  <a:lnTo>
                    <a:pt x="3872" y="100"/>
                  </a:lnTo>
                  <a:lnTo>
                    <a:pt x="3866" y="96"/>
                  </a:lnTo>
                  <a:lnTo>
                    <a:pt x="3862" y="90"/>
                  </a:lnTo>
                  <a:lnTo>
                    <a:pt x="3858" y="86"/>
                  </a:lnTo>
                  <a:lnTo>
                    <a:pt x="3854" y="80"/>
                  </a:lnTo>
                  <a:lnTo>
                    <a:pt x="3854" y="80"/>
                  </a:lnTo>
                  <a:lnTo>
                    <a:pt x="3842" y="70"/>
                  </a:lnTo>
                  <a:lnTo>
                    <a:pt x="3826" y="62"/>
                  </a:lnTo>
                  <a:lnTo>
                    <a:pt x="3810" y="56"/>
                  </a:lnTo>
                  <a:lnTo>
                    <a:pt x="3792" y="52"/>
                  </a:lnTo>
                  <a:lnTo>
                    <a:pt x="3754" y="48"/>
                  </a:lnTo>
                  <a:lnTo>
                    <a:pt x="3718" y="44"/>
                  </a:lnTo>
                  <a:lnTo>
                    <a:pt x="3718" y="44"/>
                  </a:lnTo>
                  <a:lnTo>
                    <a:pt x="3712" y="42"/>
                  </a:lnTo>
                  <a:lnTo>
                    <a:pt x="3704" y="40"/>
                  </a:lnTo>
                  <a:lnTo>
                    <a:pt x="3690" y="40"/>
                  </a:lnTo>
                  <a:lnTo>
                    <a:pt x="3676" y="42"/>
                  </a:lnTo>
                  <a:lnTo>
                    <a:pt x="3660" y="42"/>
                  </a:lnTo>
                  <a:lnTo>
                    <a:pt x="3660" y="42"/>
                  </a:lnTo>
                  <a:lnTo>
                    <a:pt x="3622" y="38"/>
                  </a:lnTo>
                  <a:lnTo>
                    <a:pt x="3604" y="38"/>
                  </a:lnTo>
                  <a:lnTo>
                    <a:pt x="3584" y="40"/>
                  </a:lnTo>
                  <a:lnTo>
                    <a:pt x="3584" y="40"/>
                  </a:lnTo>
                  <a:lnTo>
                    <a:pt x="3568" y="36"/>
                  </a:lnTo>
                  <a:lnTo>
                    <a:pt x="3550" y="36"/>
                  </a:lnTo>
                  <a:lnTo>
                    <a:pt x="3534" y="36"/>
                  </a:lnTo>
                  <a:lnTo>
                    <a:pt x="3516" y="40"/>
                  </a:lnTo>
                  <a:lnTo>
                    <a:pt x="3516" y="40"/>
                  </a:lnTo>
                  <a:lnTo>
                    <a:pt x="3500" y="36"/>
                  </a:lnTo>
                  <a:lnTo>
                    <a:pt x="3482" y="36"/>
                  </a:lnTo>
                  <a:lnTo>
                    <a:pt x="3466" y="36"/>
                  </a:lnTo>
                  <a:lnTo>
                    <a:pt x="3450" y="34"/>
                  </a:lnTo>
                  <a:lnTo>
                    <a:pt x="3450" y="34"/>
                  </a:lnTo>
                  <a:lnTo>
                    <a:pt x="3444" y="36"/>
                  </a:lnTo>
                  <a:lnTo>
                    <a:pt x="3436" y="36"/>
                  </a:lnTo>
                  <a:lnTo>
                    <a:pt x="3418" y="34"/>
                  </a:lnTo>
                  <a:lnTo>
                    <a:pt x="3418" y="34"/>
                  </a:lnTo>
                  <a:lnTo>
                    <a:pt x="3330" y="38"/>
                  </a:lnTo>
                  <a:lnTo>
                    <a:pt x="3330" y="38"/>
                  </a:lnTo>
                  <a:lnTo>
                    <a:pt x="3296" y="34"/>
                  </a:lnTo>
                  <a:lnTo>
                    <a:pt x="3296" y="34"/>
                  </a:lnTo>
                  <a:lnTo>
                    <a:pt x="3246" y="30"/>
                  </a:lnTo>
                  <a:lnTo>
                    <a:pt x="3196" y="26"/>
                  </a:lnTo>
                  <a:lnTo>
                    <a:pt x="3196" y="26"/>
                  </a:lnTo>
                  <a:lnTo>
                    <a:pt x="3186" y="24"/>
                  </a:lnTo>
                  <a:lnTo>
                    <a:pt x="3186" y="24"/>
                  </a:lnTo>
                  <a:lnTo>
                    <a:pt x="3038" y="14"/>
                  </a:lnTo>
                  <a:lnTo>
                    <a:pt x="2896" y="8"/>
                  </a:lnTo>
                  <a:lnTo>
                    <a:pt x="2754" y="4"/>
                  </a:lnTo>
                  <a:lnTo>
                    <a:pt x="2610" y="0"/>
                  </a:lnTo>
                  <a:lnTo>
                    <a:pt x="2610" y="0"/>
                  </a:lnTo>
                  <a:lnTo>
                    <a:pt x="2532" y="0"/>
                  </a:lnTo>
                  <a:lnTo>
                    <a:pt x="2454" y="0"/>
                  </a:lnTo>
                  <a:lnTo>
                    <a:pt x="2300" y="4"/>
                  </a:lnTo>
                  <a:lnTo>
                    <a:pt x="2300" y="4"/>
                  </a:lnTo>
                  <a:lnTo>
                    <a:pt x="2296" y="6"/>
                  </a:lnTo>
                  <a:lnTo>
                    <a:pt x="2292" y="8"/>
                  </a:lnTo>
                  <a:lnTo>
                    <a:pt x="2292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1980" y="4"/>
                  </a:lnTo>
                  <a:lnTo>
                    <a:pt x="1698" y="2"/>
                  </a:lnTo>
                  <a:lnTo>
                    <a:pt x="1130" y="0"/>
                  </a:lnTo>
                  <a:lnTo>
                    <a:pt x="1130" y="0"/>
                  </a:lnTo>
                  <a:lnTo>
                    <a:pt x="768" y="0"/>
                  </a:lnTo>
                  <a:lnTo>
                    <a:pt x="408" y="4"/>
                  </a:lnTo>
                  <a:lnTo>
                    <a:pt x="408" y="4"/>
                  </a:lnTo>
                  <a:lnTo>
                    <a:pt x="398" y="6"/>
                  </a:lnTo>
                  <a:lnTo>
                    <a:pt x="390" y="8"/>
                  </a:lnTo>
                  <a:lnTo>
                    <a:pt x="390" y="8"/>
                  </a:lnTo>
                  <a:lnTo>
                    <a:pt x="304" y="10"/>
                  </a:lnTo>
                  <a:lnTo>
                    <a:pt x="214" y="12"/>
                  </a:lnTo>
                  <a:lnTo>
                    <a:pt x="128" y="18"/>
                  </a:lnTo>
                  <a:lnTo>
                    <a:pt x="88" y="24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70" y="28"/>
                  </a:lnTo>
                  <a:lnTo>
                    <a:pt x="78" y="28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38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8" y="36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28" y="42"/>
                  </a:lnTo>
                  <a:lnTo>
                    <a:pt x="22" y="44"/>
                  </a:lnTo>
                  <a:lnTo>
                    <a:pt x="18" y="50"/>
                  </a:lnTo>
                  <a:lnTo>
                    <a:pt x="18" y="50"/>
                  </a:lnTo>
                  <a:lnTo>
                    <a:pt x="44" y="52"/>
                  </a:lnTo>
                  <a:lnTo>
                    <a:pt x="68" y="54"/>
                  </a:lnTo>
                  <a:lnTo>
                    <a:pt x="68" y="54"/>
                  </a:lnTo>
                  <a:lnTo>
                    <a:pt x="62" y="56"/>
                  </a:lnTo>
                  <a:lnTo>
                    <a:pt x="66" y="58"/>
                  </a:lnTo>
                  <a:lnTo>
                    <a:pt x="74" y="60"/>
                  </a:lnTo>
                  <a:lnTo>
                    <a:pt x="80" y="62"/>
                  </a:lnTo>
                  <a:lnTo>
                    <a:pt x="80" y="62"/>
                  </a:lnTo>
                  <a:lnTo>
                    <a:pt x="66" y="64"/>
                  </a:lnTo>
                  <a:lnTo>
                    <a:pt x="56" y="68"/>
                  </a:lnTo>
                  <a:lnTo>
                    <a:pt x="56" y="68"/>
                  </a:lnTo>
                  <a:lnTo>
                    <a:pt x="88" y="68"/>
                  </a:lnTo>
                  <a:lnTo>
                    <a:pt x="118" y="70"/>
                  </a:lnTo>
                  <a:lnTo>
                    <a:pt x="148" y="74"/>
                  </a:lnTo>
                  <a:lnTo>
                    <a:pt x="174" y="74"/>
                  </a:lnTo>
                  <a:lnTo>
                    <a:pt x="174" y="74"/>
                  </a:lnTo>
                  <a:lnTo>
                    <a:pt x="146" y="78"/>
                  </a:lnTo>
                  <a:lnTo>
                    <a:pt x="122" y="82"/>
                  </a:lnTo>
                  <a:lnTo>
                    <a:pt x="100" y="88"/>
                  </a:lnTo>
                  <a:lnTo>
                    <a:pt x="92" y="92"/>
                  </a:lnTo>
                  <a:lnTo>
                    <a:pt x="86" y="98"/>
                  </a:lnTo>
                  <a:lnTo>
                    <a:pt x="86" y="98"/>
                  </a:lnTo>
                  <a:lnTo>
                    <a:pt x="92" y="108"/>
                  </a:lnTo>
                  <a:lnTo>
                    <a:pt x="94" y="116"/>
                  </a:lnTo>
                  <a:lnTo>
                    <a:pt x="92" y="122"/>
                  </a:lnTo>
                  <a:lnTo>
                    <a:pt x="84" y="132"/>
                  </a:lnTo>
                  <a:lnTo>
                    <a:pt x="84" y="132"/>
                  </a:lnTo>
                  <a:lnTo>
                    <a:pt x="94" y="136"/>
                  </a:lnTo>
                  <a:lnTo>
                    <a:pt x="100" y="140"/>
                  </a:lnTo>
                  <a:lnTo>
                    <a:pt x="110" y="150"/>
                  </a:lnTo>
                  <a:lnTo>
                    <a:pt x="120" y="162"/>
                  </a:lnTo>
                  <a:lnTo>
                    <a:pt x="126" y="166"/>
                  </a:lnTo>
                  <a:lnTo>
                    <a:pt x="136" y="170"/>
                  </a:lnTo>
                  <a:lnTo>
                    <a:pt x="136" y="170"/>
                  </a:lnTo>
                  <a:lnTo>
                    <a:pt x="152" y="174"/>
                  </a:lnTo>
                  <a:lnTo>
                    <a:pt x="172" y="176"/>
                  </a:lnTo>
                  <a:lnTo>
                    <a:pt x="214" y="180"/>
                  </a:lnTo>
                  <a:lnTo>
                    <a:pt x="306" y="182"/>
                  </a:lnTo>
                  <a:lnTo>
                    <a:pt x="306" y="182"/>
                  </a:lnTo>
                  <a:lnTo>
                    <a:pt x="464" y="188"/>
                  </a:lnTo>
                  <a:lnTo>
                    <a:pt x="538" y="190"/>
                  </a:lnTo>
                  <a:lnTo>
                    <a:pt x="606" y="192"/>
                  </a:lnTo>
                  <a:lnTo>
                    <a:pt x="606" y="192"/>
                  </a:lnTo>
                  <a:lnTo>
                    <a:pt x="596" y="194"/>
                  </a:lnTo>
                  <a:lnTo>
                    <a:pt x="594" y="196"/>
                  </a:lnTo>
                  <a:lnTo>
                    <a:pt x="592" y="196"/>
                  </a:lnTo>
                  <a:lnTo>
                    <a:pt x="594" y="198"/>
                  </a:lnTo>
                  <a:lnTo>
                    <a:pt x="594" y="198"/>
                  </a:lnTo>
                  <a:lnTo>
                    <a:pt x="598" y="206"/>
                  </a:lnTo>
                  <a:lnTo>
                    <a:pt x="604" y="214"/>
                  </a:lnTo>
                  <a:lnTo>
                    <a:pt x="616" y="228"/>
                  </a:lnTo>
                  <a:lnTo>
                    <a:pt x="616" y="228"/>
                  </a:lnTo>
                  <a:lnTo>
                    <a:pt x="630" y="230"/>
                  </a:lnTo>
                  <a:lnTo>
                    <a:pt x="640" y="236"/>
                  </a:lnTo>
                  <a:lnTo>
                    <a:pt x="648" y="242"/>
                  </a:lnTo>
                  <a:lnTo>
                    <a:pt x="658" y="246"/>
                  </a:lnTo>
                  <a:lnTo>
                    <a:pt x="658" y="246"/>
                  </a:lnTo>
                  <a:lnTo>
                    <a:pt x="688" y="256"/>
                  </a:lnTo>
                  <a:lnTo>
                    <a:pt x="724" y="264"/>
                  </a:lnTo>
                  <a:lnTo>
                    <a:pt x="764" y="270"/>
                  </a:lnTo>
                  <a:lnTo>
                    <a:pt x="806" y="274"/>
                  </a:lnTo>
                  <a:lnTo>
                    <a:pt x="894" y="280"/>
                  </a:lnTo>
                  <a:lnTo>
                    <a:pt x="980" y="282"/>
                  </a:lnTo>
                  <a:lnTo>
                    <a:pt x="980" y="282"/>
                  </a:lnTo>
                  <a:lnTo>
                    <a:pt x="994" y="284"/>
                  </a:lnTo>
                  <a:lnTo>
                    <a:pt x="1008" y="286"/>
                  </a:lnTo>
                  <a:lnTo>
                    <a:pt x="1042" y="286"/>
                  </a:lnTo>
                  <a:lnTo>
                    <a:pt x="1078" y="284"/>
                  </a:lnTo>
                  <a:lnTo>
                    <a:pt x="1112" y="284"/>
                  </a:lnTo>
                  <a:lnTo>
                    <a:pt x="1112" y="284"/>
                  </a:lnTo>
                  <a:lnTo>
                    <a:pt x="1200" y="288"/>
                  </a:lnTo>
                  <a:lnTo>
                    <a:pt x="1246" y="288"/>
                  </a:lnTo>
                  <a:lnTo>
                    <a:pt x="1290" y="284"/>
                  </a:lnTo>
                  <a:lnTo>
                    <a:pt x="1290" y="284"/>
                  </a:lnTo>
                  <a:lnTo>
                    <a:pt x="1330" y="288"/>
                  </a:lnTo>
                  <a:lnTo>
                    <a:pt x="1370" y="288"/>
                  </a:lnTo>
                  <a:lnTo>
                    <a:pt x="1410" y="288"/>
                  </a:lnTo>
                  <a:lnTo>
                    <a:pt x="1452" y="284"/>
                  </a:lnTo>
                  <a:lnTo>
                    <a:pt x="1452" y="284"/>
                  </a:lnTo>
                  <a:lnTo>
                    <a:pt x="1490" y="288"/>
                  </a:lnTo>
                  <a:lnTo>
                    <a:pt x="1530" y="288"/>
                  </a:lnTo>
                  <a:lnTo>
                    <a:pt x="1570" y="288"/>
                  </a:lnTo>
                  <a:lnTo>
                    <a:pt x="1608" y="290"/>
                  </a:lnTo>
                  <a:lnTo>
                    <a:pt x="1608" y="290"/>
                  </a:lnTo>
                  <a:lnTo>
                    <a:pt x="1620" y="286"/>
                  </a:lnTo>
                  <a:lnTo>
                    <a:pt x="1638" y="286"/>
                  </a:lnTo>
                  <a:lnTo>
                    <a:pt x="1678" y="288"/>
                  </a:lnTo>
                  <a:lnTo>
                    <a:pt x="1678" y="288"/>
                  </a:lnTo>
                  <a:lnTo>
                    <a:pt x="1860" y="284"/>
                  </a:lnTo>
                  <a:lnTo>
                    <a:pt x="1944" y="284"/>
                  </a:lnTo>
                  <a:lnTo>
                    <a:pt x="2016" y="284"/>
                  </a:lnTo>
                  <a:lnTo>
                    <a:pt x="2016" y="284"/>
                  </a:lnTo>
                  <a:lnTo>
                    <a:pt x="2146" y="284"/>
                  </a:lnTo>
                  <a:lnTo>
                    <a:pt x="2278" y="282"/>
                  </a:lnTo>
                  <a:lnTo>
                    <a:pt x="2546" y="284"/>
                  </a:lnTo>
                  <a:lnTo>
                    <a:pt x="2546" y="284"/>
                  </a:lnTo>
                  <a:lnTo>
                    <a:pt x="2552" y="286"/>
                  </a:lnTo>
                  <a:lnTo>
                    <a:pt x="2558" y="288"/>
                  </a:lnTo>
                  <a:lnTo>
                    <a:pt x="2572" y="286"/>
                  </a:lnTo>
                  <a:lnTo>
                    <a:pt x="2586" y="286"/>
                  </a:lnTo>
                  <a:lnTo>
                    <a:pt x="2600" y="286"/>
                  </a:lnTo>
                  <a:lnTo>
                    <a:pt x="2600" y="286"/>
                  </a:lnTo>
                  <a:lnTo>
                    <a:pt x="2638" y="290"/>
                  </a:lnTo>
                  <a:lnTo>
                    <a:pt x="2656" y="288"/>
                  </a:lnTo>
                  <a:lnTo>
                    <a:pt x="2676" y="286"/>
                  </a:lnTo>
                  <a:lnTo>
                    <a:pt x="2676" y="286"/>
                  </a:lnTo>
                  <a:lnTo>
                    <a:pt x="2692" y="290"/>
                  </a:lnTo>
                  <a:lnTo>
                    <a:pt x="2710" y="290"/>
                  </a:lnTo>
                  <a:lnTo>
                    <a:pt x="2726" y="290"/>
                  </a:lnTo>
                  <a:lnTo>
                    <a:pt x="2744" y="288"/>
                  </a:lnTo>
                  <a:lnTo>
                    <a:pt x="2744" y="288"/>
                  </a:lnTo>
                  <a:lnTo>
                    <a:pt x="2760" y="290"/>
                  </a:lnTo>
                  <a:lnTo>
                    <a:pt x="2778" y="290"/>
                  </a:lnTo>
                  <a:lnTo>
                    <a:pt x="2794" y="290"/>
                  </a:lnTo>
                  <a:lnTo>
                    <a:pt x="2810" y="292"/>
                  </a:lnTo>
                  <a:lnTo>
                    <a:pt x="2810" y="292"/>
                  </a:lnTo>
                  <a:lnTo>
                    <a:pt x="2816" y="290"/>
                  </a:lnTo>
                  <a:lnTo>
                    <a:pt x="2824" y="290"/>
                  </a:lnTo>
                  <a:lnTo>
                    <a:pt x="2842" y="292"/>
                  </a:lnTo>
                  <a:lnTo>
                    <a:pt x="2842" y="292"/>
                  </a:lnTo>
                  <a:lnTo>
                    <a:pt x="2930" y="290"/>
                  </a:lnTo>
                  <a:lnTo>
                    <a:pt x="2930" y="290"/>
                  </a:lnTo>
                  <a:lnTo>
                    <a:pt x="2964" y="292"/>
                  </a:lnTo>
                  <a:lnTo>
                    <a:pt x="2964" y="292"/>
                  </a:lnTo>
                  <a:lnTo>
                    <a:pt x="3014" y="296"/>
                  </a:lnTo>
                  <a:lnTo>
                    <a:pt x="3064" y="300"/>
                  </a:lnTo>
                  <a:lnTo>
                    <a:pt x="3064" y="300"/>
                  </a:lnTo>
                  <a:lnTo>
                    <a:pt x="3074" y="302"/>
                  </a:lnTo>
                  <a:lnTo>
                    <a:pt x="3074" y="302"/>
                  </a:lnTo>
                  <a:lnTo>
                    <a:pt x="3222" y="312"/>
                  </a:lnTo>
                  <a:lnTo>
                    <a:pt x="3364" y="318"/>
                  </a:lnTo>
                  <a:lnTo>
                    <a:pt x="3506" y="322"/>
                  </a:lnTo>
                  <a:lnTo>
                    <a:pt x="3650" y="326"/>
                  </a:lnTo>
                  <a:lnTo>
                    <a:pt x="3650" y="326"/>
                  </a:lnTo>
                  <a:lnTo>
                    <a:pt x="3728" y="328"/>
                  </a:lnTo>
                  <a:lnTo>
                    <a:pt x="3806" y="328"/>
                  </a:lnTo>
                  <a:lnTo>
                    <a:pt x="3960" y="324"/>
                  </a:lnTo>
                  <a:lnTo>
                    <a:pt x="3960" y="324"/>
                  </a:lnTo>
                  <a:lnTo>
                    <a:pt x="3964" y="322"/>
                  </a:lnTo>
                  <a:lnTo>
                    <a:pt x="3968" y="320"/>
                  </a:lnTo>
                  <a:lnTo>
                    <a:pt x="3968" y="320"/>
                  </a:lnTo>
                  <a:lnTo>
                    <a:pt x="4006" y="318"/>
                  </a:lnTo>
                  <a:lnTo>
                    <a:pt x="4044" y="314"/>
                  </a:lnTo>
                  <a:lnTo>
                    <a:pt x="4080" y="308"/>
                  </a:lnTo>
                  <a:lnTo>
                    <a:pt x="4098" y="304"/>
                  </a:lnTo>
                  <a:lnTo>
                    <a:pt x="4112" y="300"/>
                  </a:lnTo>
                  <a:lnTo>
                    <a:pt x="4112" y="300"/>
                  </a:lnTo>
                  <a:lnTo>
                    <a:pt x="4106" y="300"/>
                  </a:lnTo>
                  <a:lnTo>
                    <a:pt x="4102" y="300"/>
                  </a:lnTo>
                  <a:lnTo>
                    <a:pt x="4100" y="298"/>
                  </a:lnTo>
                  <a:lnTo>
                    <a:pt x="4100" y="2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197224"/>
            <a:ext cx="1108058" cy="75270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0EFADA-B129-41EE-A61B-6BF7D605C58B}"/>
              </a:ext>
            </a:extLst>
          </p:cNvPr>
          <p:cNvSpPr txBox="1"/>
          <p:nvPr/>
        </p:nvSpPr>
        <p:spPr>
          <a:xfrm>
            <a:off x="4932040" y="191773"/>
            <a:ext cx="7729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7D85"/>
                </a:solidFill>
              </a:rPr>
              <a:t>5, Illustrative Masterplan:</a:t>
            </a:r>
            <a:endParaRPr lang="en-GB" sz="3200" b="1" dirty="0">
              <a:solidFill>
                <a:srgbClr val="007D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216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8"/>
          <p:cNvGrpSpPr>
            <a:grpSpLocks noChangeAspect="1"/>
          </p:cNvGrpSpPr>
          <p:nvPr/>
        </p:nvGrpSpPr>
        <p:grpSpPr bwMode="auto">
          <a:xfrm>
            <a:off x="0" y="339502"/>
            <a:ext cx="7439858" cy="693184"/>
            <a:chOff x="1190" y="1833"/>
            <a:chExt cx="4231" cy="330"/>
          </a:xfrm>
        </p:grpSpPr>
        <p:sp>
          <p:nvSpPr>
            <p:cNvPr id="26" name="AutoShape 7"/>
            <p:cNvSpPr>
              <a:spLocks noChangeAspect="1" noChangeArrowheads="1" noTextEdit="1"/>
            </p:cNvSpPr>
            <p:nvPr/>
          </p:nvSpPr>
          <p:spPr bwMode="auto">
            <a:xfrm>
              <a:off x="1190" y="1833"/>
              <a:ext cx="413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9"/>
            <p:cNvSpPr>
              <a:spLocks/>
            </p:cNvSpPr>
            <p:nvPr/>
          </p:nvSpPr>
          <p:spPr bwMode="auto">
            <a:xfrm>
              <a:off x="1285" y="1835"/>
              <a:ext cx="4136" cy="328"/>
            </a:xfrm>
            <a:custGeom>
              <a:avLst/>
              <a:gdLst>
                <a:gd name="T0" fmla="*/ 4136 w 4136"/>
                <a:gd name="T1" fmla="*/ 292 h 328"/>
                <a:gd name="T2" fmla="*/ 4126 w 4136"/>
                <a:gd name="T3" fmla="*/ 284 h 328"/>
                <a:gd name="T4" fmla="*/ 4106 w 4136"/>
                <a:gd name="T5" fmla="*/ 274 h 328"/>
                <a:gd name="T6" fmla="*/ 4102 w 4136"/>
                <a:gd name="T7" fmla="*/ 266 h 328"/>
                <a:gd name="T8" fmla="*/ 4084 w 4136"/>
                <a:gd name="T9" fmla="*/ 258 h 328"/>
                <a:gd name="T10" fmla="*/ 4084 w 4136"/>
                <a:gd name="T11" fmla="*/ 246 h 328"/>
                <a:gd name="T12" fmla="*/ 4096 w 4136"/>
                <a:gd name="T13" fmla="*/ 220 h 328"/>
                <a:gd name="T14" fmla="*/ 4096 w 4136"/>
                <a:gd name="T15" fmla="*/ 192 h 328"/>
                <a:gd name="T16" fmla="*/ 4078 w 4136"/>
                <a:gd name="T17" fmla="*/ 158 h 328"/>
                <a:gd name="T18" fmla="*/ 4004 w 4136"/>
                <a:gd name="T19" fmla="*/ 146 h 328"/>
                <a:gd name="T20" fmla="*/ 3914 w 4136"/>
                <a:gd name="T21" fmla="*/ 134 h 328"/>
                <a:gd name="T22" fmla="*/ 3884 w 4136"/>
                <a:gd name="T23" fmla="*/ 118 h 328"/>
                <a:gd name="T24" fmla="*/ 3872 w 4136"/>
                <a:gd name="T25" fmla="*/ 100 h 328"/>
                <a:gd name="T26" fmla="*/ 3854 w 4136"/>
                <a:gd name="T27" fmla="*/ 80 h 328"/>
                <a:gd name="T28" fmla="*/ 3754 w 4136"/>
                <a:gd name="T29" fmla="*/ 48 h 328"/>
                <a:gd name="T30" fmla="*/ 3690 w 4136"/>
                <a:gd name="T31" fmla="*/ 40 h 328"/>
                <a:gd name="T32" fmla="*/ 3604 w 4136"/>
                <a:gd name="T33" fmla="*/ 38 h 328"/>
                <a:gd name="T34" fmla="*/ 3534 w 4136"/>
                <a:gd name="T35" fmla="*/ 36 h 328"/>
                <a:gd name="T36" fmla="*/ 3466 w 4136"/>
                <a:gd name="T37" fmla="*/ 36 h 328"/>
                <a:gd name="T38" fmla="*/ 3418 w 4136"/>
                <a:gd name="T39" fmla="*/ 34 h 328"/>
                <a:gd name="T40" fmla="*/ 3296 w 4136"/>
                <a:gd name="T41" fmla="*/ 34 h 328"/>
                <a:gd name="T42" fmla="*/ 3186 w 4136"/>
                <a:gd name="T43" fmla="*/ 24 h 328"/>
                <a:gd name="T44" fmla="*/ 2610 w 4136"/>
                <a:gd name="T45" fmla="*/ 0 h 328"/>
                <a:gd name="T46" fmla="*/ 2296 w 4136"/>
                <a:gd name="T47" fmla="*/ 6 h 328"/>
                <a:gd name="T48" fmla="*/ 1980 w 4136"/>
                <a:gd name="T49" fmla="*/ 4 h 328"/>
                <a:gd name="T50" fmla="*/ 408 w 4136"/>
                <a:gd name="T51" fmla="*/ 4 h 328"/>
                <a:gd name="T52" fmla="*/ 304 w 4136"/>
                <a:gd name="T53" fmla="*/ 10 h 328"/>
                <a:gd name="T54" fmla="*/ 52 w 4136"/>
                <a:gd name="T55" fmla="*/ 28 h 328"/>
                <a:gd name="T56" fmla="*/ 38 w 4136"/>
                <a:gd name="T57" fmla="*/ 32 h 328"/>
                <a:gd name="T58" fmla="*/ 46 w 4136"/>
                <a:gd name="T59" fmla="*/ 38 h 328"/>
                <a:gd name="T60" fmla="*/ 44 w 4136"/>
                <a:gd name="T61" fmla="*/ 52 h 328"/>
                <a:gd name="T62" fmla="*/ 74 w 4136"/>
                <a:gd name="T63" fmla="*/ 60 h 328"/>
                <a:gd name="T64" fmla="*/ 56 w 4136"/>
                <a:gd name="T65" fmla="*/ 68 h 328"/>
                <a:gd name="T66" fmla="*/ 174 w 4136"/>
                <a:gd name="T67" fmla="*/ 74 h 328"/>
                <a:gd name="T68" fmla="*/ 86 w 4136"/>
                <a:gd name="T69" fmla="*/ 98 h 328"/>
                <a:gd name="T70" fmla="*/ 84 w 4136"/>
                <a:gd name="T71" fmla="*/ 132 h 328"/>
                <a:gd name="T72" fmla="*/ 120 w 4136"/>
                <a:gd name="T73" fmla="*/ 162 h 328"/>
                <a:gd name="T74" fmla="*/ 172 w 4136"/>
                <a:gd name="T75" fmla="*/ 176 h 328"/>
                <a:gd name="T76" fmla="*/ 538 w 4136"/>
                <a:gd name="T77" fmla="*/ 190 h 328"/>
                <a:gd name="T78" fmla="*/ 592 w 4136"/>
                <a:gd name="T79" fmla="*/ 196 h 328"/>
                <a:gd name="T80" fmla="*/ 616 w 4136"/>
                <a:gd name="T81" fmla="*/ 228 h 328"/>
                <a:gd name="T82" fmla="*/ 658 w 4136"/>
                <a:gd name="T83" fmla="*/ 246 h 328"/>
                <a:gd name="T84" fmla="*/ 806 w 4136"/>
                <a:gd name="T85" fmla="*/ 274 h 328"/>
                <a:gd name="T86" fmla="*/ 1008 w 4136"/>
                <a:gd name="T87" fmla="*/ 286 h 328"/>
                <a:gd name="T88" fmla="*/ 1200 w 4136"/>
                <a:gd name="T89" fmla="*/ 288 h 328"/>
                <a:gd name="T90" fmla="*/ 1370 w 4136"/>
                <a:gd name="T91" fmla="*/ 288 h 328"/>
                <a:gd name="T92" fmla="*/ 1530 w 4136"/>
                <a:gd name="T93" fmla="*/ 288 h 328"/>
                <a:gd name="T94" fmla="*/ 1638 w 4136"/>
                <a:gd name="T95" fmla="*/ 286 h 328"/>
                <a:gd name="T96" fmla="*/ 2016 w 4136"/>
                <a:gd name="T97" fmla="*/ 284 h 328"/>
                <a:gd name="T98" fmla="*/ 2546 w 4136"/>
                <a:gd name="T99" fmla="*/ 284 h 328"/>
                <a:gd name="T100" fmla="*/ 2600 w 4136"/>
                <a:gd name="T101" fmla="*/ 286 h 328"/>
                <a:gd name="T102" fmla="*/ 2676 w 4136"/>
                <a:gd name="T103" fmla="*/ 286 h 328"/>
                <a:gd name="T104" fmla="*/ 2744 w 4136"/>
                <a:gd name="T105" fmla="*/ 288 h 328"/>
                <a:gd name="T106" fmla="*/ 2810 w 4136"/>
                <a:gd name="T107" fmla="*/ 292 h 328"/>
                <a:gd name="T108" fmla="*/ 2930 w 4136"/>
                <a:gd name="T109" fmla="*/ 290 h 328"/>
                <a:gd name="T110" fmla="*/ 3064 w 4136"/>
                <a:gd name="T111" fmla="*/ 300 h 328"/>
                <a:gd name="T112" fmla="*/ 3364 w 4136"/>
                <a:gd name="T113" fmla="*/ 318 h 328"/>
                <a:gd name="T114" fmla="*/ 3806 w 4136"/>
                <a:gd name="T115" fmla="*/ 328 h 328"/>
                <a:gd name="T116" fmla="*/ 3968 w 4136"/>
                <a:gd name="T117" fmla="*/ 320 h 328"/>
                <a:gd name="T118" fmla="*/ 4112 w 4136"/>
                <a:gd name="T119" fmla="*/ 300 h 328"/>
                <a:gd name="T120" fmla="*/ 4100 w 4136"/>
                <a:gd name="T121" fmla="*/ 29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36" h="328">
                  <a:moveTo>
                    <a:pt x="4100" y="298"/>
                  </a:moveTo>
                  <a:lnTo>
                    <a:pt x="4100" y="298"/>
                  </a:lnTo>
                  <a:lnTo>
                    <a:pt x="4120" y="296"/>
                  </a:lnTo>
                  <a:lnTo>
                    <a:pt x="4136" y="292"/>
                  </a:lnTo>
                  <a:lnTo>
                    <a:pt x="4136" y="292"/>
                  </a:lnTo>
                  <a:lnTo>
                    <a:pt x="4124" y="292"/>
                  </a:lnTo>
                  <a:lnTo>
                    <a:pt x="4116" y="290"/>
                  </a:lnTo>
                  <a:lnTo>
                    <a:pt x="4116" y="290"/>
                  </a:lnTo>
                  <a:lnTo>
                    <a:pt x="4124" y="286"/>
                  </a:lnTo>
                  <a:lnTo>
                    <a:pt x="4126" y="284"/>
                  </a:lnTo>
                  <a:lnTo>
                    <a:pt x="4128" y="278"/>
                  </a:lnTo>
                  <a:lnTo>
                    <a:pt x="4128" y="278"/>
                  </a:lnTo>
                  <a:lnTo>
                    <a:pt x="4116" y="276"/>
                  </a:lnTo>
                  <a:lnTo>
                    <a:pt x="4106" y="274"/>
                  </a:lnTo>
                  <a:lnTo>
                    <a:pt x="4106" y="274"/>
                  </a:lnTo>
                  <a:lnTo>
                    <a:pt x="4110" y="272"/>
                  </a:lnTo>
                  <a:lnTo>
                    <a:pt x="4108" y="270"/>
                  </a:lnTo>
                  <a:lnTo>
                    <a:pt x="4104" y="268"/>
                  </a:lnTo>
                  <a:lnTo>
                    <a:pt x="4102" y="266"/>
                  </a:lnTo>
                  <a:lnTo>
                    <a:pt x="4102" y="266"/>
                  </a:lnTo>
                  <a:lnTo>
                    <a:pt x="4108" y="264"/>
                  </a:lnTo>
                  <a:lnTo>
                    <a:pt x="4112" y="260"/>
                  </a:lnTo>
                  <a:lnTo>
                    <a:pt x="4112" y="260"/>
                  </a:lnTo>
                  <a:lnTo>
                    <a:pt x="4098" y="260"/>
                  </a:lnTo>
                  <a:lnTo>
                    <a:pt x="4084" y="258"/>
                  </a:lnTo>
                  <a:lnTo>
                    <a:pt x="4072" y="254"/>
                  </a:lnTo>
                  <a:lnTo>
                    <a:pt x="4062" y="252"/>
                  </a:lnTo>
                  <a:lnTo>
                    <a:pt x="4062" y="252"/>
                  </a:lnTo>
                  <a:lnTo>
                    <a:pt x="4072" y="250"/>
                  </a:lnTo>
                  <a:lnTo>
                    <a:pt x="4084" y="246"/>
                  </a:lnTo>
                  <a:lnTo>
                    <a:pt x="4092" y="240"/>
                  </a:lnTo>
                  <a:lnTo>
                    <a:pt x="4096" y="236"/>
                  </a:lnTo>
                  <a:lnTo>
                    <a:pt x="4098" y="230"/>
                  </a:lnTo>
                  <a:lnTo>
                    <a:pt x="4098" y="230"/>
                  </a:lnTo>
                  <a:lnTo>
                    <a:pt x="4096" y="220"/>
                  </a:lnTo>
                  <a:lnTo>
                    <a:pt x="4096" y="212"/>
                  </a:lnTo>
                  <a:lnTo>
                    <a:pt x="4096" y="204"/>
                  </a:lnTo>
                  <a:lnTo>
                    <a:pt x="4100" y="196"/>
                  </a:lnTo>
                  <a:lnTo>
                    <a:pt x="4100" y="196"/>
                  </a:lnTo>
                  <a:lnTo>
                    <a:pt x="4096" y="192"/>
                  </a:lnTo>
                  <a:lnTo>
                    <a:pt x="4094" y="188"/>
                  </a:lnTo>
                  <a:lnTo>
                    <a:pt x="4088" y="176"/>
                  </a:lnTo>
                  <a:lnTo>
                    <a:pt x="4084" y="166"/>
                  </a:lnTo>
                  <a:lnTo>
                    <a:pt x="4082" y="162"/>
                  </a:lnTo>
                  <a:lnTo>
                    <a:pt x="4078" y="158"/>
                  </a:lnTo>
                  <a:lnTo>
                    <a:pt x="4078" y="158"/>
                  </a:lnTo>
                  <a:lnTo>
                    <a:pt x="4070" y="154"/>
                  </a:lnTo>
                  <a:lnTo>
                    <a:pt x="4062" y="150"/>
                  </a:lnTo>
                  <a:lnTo>
                    <a:pt x="4044" y="148"/>
                  </a:lnTo>
                  <a:lnTo>
                    <a:pt x="4004" y="146"/>
                  </a:lnTo>
                  <a:lnTo>
                    <a:pt x="4004" y="146"/>
                  </a:lnTo>
                  <a:lnTo>
                    <a:pt x="3958" y="142"/>
                  </a:lnTo>
                  <a:lnTo>
                    <a:pt x="3914" y="138"/>
                  </a:lnTo>
                  <a:lnTo>
                    <a:pt x="3914" y="138"/>
                  </a:lnTo>
                  <a:lnTo>
                    <a:pt x="3914" y="134"/>
                  </a:lnTo>
                  <a:lnTo>
                    <a:pt x="3914" y="134"/>
                  </a:lnTo>
                  <a:lnTo>
                    <a:pt x="3902" y="132"/>
                  </a:lnTo>
                  <a:lnTo>
                    <a:pt x="3896" y="128"/>
                  </a:lnTo>
                  <a:lnTo>
                    <a:pt x="3890" y="122"/>
                  </a:lnTo>
                  <a:lnTo>
                    <a:pt x="3884" y="118"/>
                  </a:lnTo>
                  <a:lnTo>
                    <a:pt x="3884" y="118"/>
                  </a:lnTo>
                  <a:lnTo>
                    <a:pt x="3878" y="118"/>
                  </a:lnTo>
                  <a:lnTo>
                    <a:pt x="3878" y="118"/>
                  </a:lnTo>
                  <a:lnTo>
                    <a:pt x="3872" y="100"/>
                  </a:lnTo>
                  <a:lnTo>
                    <a:pt x="3872" y="100"/>
                  </a:lnTo>
                  <a:lnTo>
                    <a:pt x="3866" y="96"/>
                  </a:lnTo>
                  <a:lnTo>
                    <a:pt x="3862" y="90"/>
                  </a:lnTo>
                  <a:lnTo>
                    <a:pt x="3858" y="86"/>
                  </a:lnTo>
                  <a:lnTo>
                    <a:pt x="3854" y="80"/>
                  </a:lnTo>
                  <a:lnTo>
                    <a:pt x="3854" y="80"/>
                  </a:lnTo>
                  <a:lnTo>
                    <a:pt x="3842" y="70"/>
                  </a:lnTo>
                  <a:lnTo>
                    <a:pt x="3826" y="62"/>
                  </a:lnTo>
                  <a:lnTo>
                    <a:pt x="3810" y="56"/>
                  </a:lnTo>
                  <a:lnTo>
                    <a:pt x="3792" y="52"/>
                  </a:lnTo>
                  <a:lnTo>
                    <a:pt x="3754" y="48"/>
                  </a:lnTo>
                  <a:lnTo>
                    <a:pt x="3718" y="44"/>
                  </a:lnTo>
                  <a:lnTo>
                    <a:pt x="3718" y="44"/>
                  </a:lnTo>
                  <a:lnTo>
                    <a:pt x="3712" y="42"/>
                  </a:lnTo>
                  <a:lnTo>
                    <a:pt x="3704" y="40"/>
                  </a:lnTo>
                  <a:lnTo>
                    <a:pt x="3690" y="40"/>
                  </a:lnTo>
                  <a:lnTo>
                    <a:pt x="3676" y="42"/>
                  </a:lnTo>
                  <a:lnTo>
                    <a:pt x="3660" y="42"/>
                  </a:lnTo>
                  <a:lnTo>
                    <a:pt x="3660" y="42"/>
                  </a:lnTo>
                  <a:lnTo>
                    <a:pt x="3622" y="38"/>
                  </a:lnTo>
                  <a:lnTo>
                    <a:pt x="3604" y="38"/>
                  </a:lnTo>
                  <a:lnTo>
                    <a:pt x="3584" y="40"/>
                  </a:lnTo>
                  <a:lnTo>
                    <a:pt x="3584" y="40"/>
                  </a:lnTo>
                  <a:lnTo>
                    <a:pt x="3568" y="36"/>
                  </a:lnTo>
                  <a:lnTo>
                    <a:pt x="3550" y="36"/>
                  </a:lnTo>
                  <a:lnTo>
                    <a:pt x="3534" y="36"/>
                  </a:lnTo>
                  <a:lnTo>
                    <a:pt x="3516" y="40"/>
                  </a:lnTo>
                  <a:lnTo>
                    <a:pt x="3516" y="40"/>
                  </a:lnTo>
                  <a:lnTo>
                    <a:pt x="3500" y="36"/>
                  </a:lnTo>
                  <a:lnTo>
                    <a:pt x="3482" y="36"/>
                  </a:lnTo>
                  <a:lnTo>
                    <a:pt x="3466" y="36"/>
                  </a:lnTo>
                  <a:lnTo>
                    <a:pt x="3450" y="34"/>
                  </a:lnTo>
                  <a:lnTo>
                    <a:pt x="3450" y="34"/>
                  </a:lnTo>
                  <a:lnTo>
                    <a:pt x="3444" y="36"/>
                  </a:lnTo>
                  <a:lnTo>
                    <a:pt x="3436" y="36"/>
                  </a:lnTo>
                  <a:lnTo>
                    <a:pt x="3418" y="34"/>
                  </a:lnTo>
                  <a:lnTo>
                    <a:pt x="3418" y="34"/>
                  </a:lnTo>
                  <a:lnTo>
                    <a:pt x="3330" y="38"/>
                  </a:lnTo>
                  <a:lnTo>
                    <a:pt x="3330" y="38"/>
                  </a:lnTo>
                  <a:lnTo>
                    <a:pt x="3296" y="34"/>
                  </a:lnTo>
                  <a:lnTo>
                    <a:pt x="3296" y="34"/>
                  </a:lnTo>
                  <a:lnTo>
                    <a:pt x="3246" y="30"/>
                  </a:lnTo>
                  <a:lnTo>
                    <a:pt x="3196" y="26"/>
                  </a:lnTo>
                  <a:lnTo>
                    <a:pt x="3196" y="26"/>
                  </a:lnTo>
                  <a:lnTo>
                    <a:pt x="3186" y="24"/>
                  </a:lnTo>
                  <a:lnTo>
                    <a:pt x="3186" y="24"/>
                  </a:lnTo>
                  <a:lnTo>
                    <a:pt x="3038" y="14"/>
                  </a:lnTo>
                  <a:lnTo>
                    <a:pt x="2896" y="8"/>
                  </a:lnTo>
                  <a:lnTo>
                    <a:pt x="2754" y="4"/>
                  </a:lnTo>
                  <a:lnTo>
                    <a:pt x="2610" y="0"/>
                  </a:lnTo>
                  <a:lnTo>
                    <a:pt x="2610" y="0"/>
                  </a:lnTo>
                  <a:lnTo>
                    <a:pt x="2532" y="0"/>
                  </a:lnTo>
                  <a:lnTo>
                    <a:pt x="2454" y="0"/>
                  </a:lnTo>
                  <a:lnTo>
                    <a:pt x="2300" y="4"/>
                  </a:lnTo>
                  <a:lnTo>
                    <a:pt x="2300" y="4"/>
                  </a:lnTo>
                  <a:lnTo>
                    <a:pt x="2296" y="6"/>
                  </a:lnTo>
                  <a:lnTo>
                    <a:pt x="2292" y="8"/>
                  </a:lnTo>
                  <a:lnTo>
                    <a:pt x="2292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1980" y="4"/>
                  </a:lnTo>
                  <a:lnTo>
                    <a:pt x="1698" y="2"/>
                  </a:lnTo>
                  <a:lnTo>
                    <a:pt x="1130" y="0"/>
                  </a:lnTo>
                  <a:lnTo>
                    <a:pt x="1130" y="0"/>
                  </a:lnTo>
                  <a:lnTo>
                    <a:pt x="768" y="0"/>
                  </a:lnTo>
                  <a:lnTo>
                    <a:pt x="408" y="4"/>
                  </a:lnTo>
                  <a:lnTo>
                    <a:pt x="408" y="4"/>
                  </a:lnTo>
                  <a:lnTo>
                    <a:pt x="398" y="6"/>
                  </a:lnTo>
                  <a:lnTo>
                    <a:pt x="390" y="8"/>
                  </a:lnTo>
                  <a:lnTo>
                    <a:pt x="390" y="8"/>
                  </a:lnTo>
                  <a:lnTo>
                    <a:pt x="304" y="10"/>
                  </a:lnTo>
                  <a:lnTo>
                    <a:pt x="214" y="12"/>
                  </a:lnTo>
                  <a:lnTo>
                    <a:pt x="128" y="18"/>
                  </a:lnTo>
                  <a:lnTo>
                    <a:pt x="88" y="24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70" y="28"/>
                  </a:lnTo>
                  <a:lnTo>
                    <a:pt x="78" y="28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38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8" y="36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28" y="42"/>
                  </a:lnTo>
                  <a:lnTo>
                    <a:pt x="22" y="44"/>
                  </a:lnTo>
                  <a:lnTo>
                    <a:pt x="18" y="50"/>
                  </a:lnTo>
                  <a:lnTo>
                    <a:pt x="18" y="50"/>
                  </a:lnTo>
                  <a:lnTo>
                    <a:pt x="44" y="52"/>
                  </a:lnTo>
                  <a:lnTo>
                    <a:pt x="68" y="54"/>
                  </a:lnTo>
                  <a:lnTo>
                    <a:pt x="68" y="54"/>
                  </a:lnTo>
                  <a:lnTo>
                    <a:pt x="62" y="56"/>
                  </a:lnTo>
                  <a:lnTo>
                    <a:pt x="66" y="58"/>
                  </a:lnTo>
                  <a:lnTo>
                    <a:pt x="74" y="60"/>
                  </a:lnTo>
                  <a:lnTo>
                    <a:pt x="80" y="62"/>
                  </a:lnTo>
                  <a:lnTo>
                    <a:pt x="80" y="62"/>
                  </a:lnTo>
                  <a:lnTo>
                    <a:pt x="66" y="64"/>
                  </a:lnTo>
                  <a:lnTo>
                    <a:pt x="56" y="68"/>
                  </a:lnTo>
                  <a:lnTo>
                    <a:pt x="56" y="68"/>
                  </a:lnTo>
                  <a:lnTo>
                    <a:pt x="88" y="68"/>
                  </a:lnTo>
                  <a:lnTo>
                    <a:pt x="118" y="70"/>
                  </a:lnTo>
                  <a:lnTo>
                    <a:pt x="148" y="74"/>
                  </a:lnTo>
                  <a:lnTo>
                    <a:pt x="174" y="74"/>
                  </a:lnTo>
                  <a:lnTo>
                    <a:pt x="174" y="74"/>
                  </a:lnTo>
                  <a:lnTo>
                    <a:pt x="146" y="78"/>
                  </a:lnTo>
                  <a:lnTo>
                    <a:pt x="122" y="82"/>
                  </a:lnTo>
                  <a:lnTo>
                    <a:pt x="100" y="88"/>
                  </a:lnTo>
                  <a:lnTo>
                    <a:pt x="92" y="92"/>
                  </a:lnTo>
                  <a:lnTo>
                    <a:pt x="86" y="98"/>
                  </a:lnTo>
                  <a:lnTo>
                    <a:pt x="86" y="98"/>
                  </a:lnTo>
                  <a:lnTo>
                    <a:pt x="92" y="108"/>
                  </a:lnTo>
                  <a:lnTo>
                    <a:pt x="94" y="116"/>
                  </a:lnTo>
                  <a:lnTo>
                    <a:pt x="92" y="122"/>
                  </a:lnTo>
                  <a:lnTo>
                    <a:pt x="84" y="132"/>
                  </a:lnTo>
                  <a:lnTo>
                    <a:pt x="84" y="132"/>
                  </a:lnTo>
                  <a:lnTo>
                    <a:pt x="94" y="136"/>
                  </a:lnTo>
                  <a:lnTo>
                    <a:pt x="100" y="140"/>
                  </a:lnTo>
                  <a:lnTo>
                    <a:pt x="110" y="150"/>
                  </a:lnTo>
                  <a:lnTo>
                    <a:pt x="120" y="162"/>
                  </a:lnTo>
                  <a:lnTo>
                    <a:pt x="126" y="166"/>
                  </a:lnTo>
                  <a:lnTo>
                    <a:pt x="136" y="170"/>
                  </a:lnTo>
                  <a:lnTo>
                    <a:pt x="136" y="170"/>
                  </a:lnTo>
                  <a:lnTo>
                    <a:pt x="152" y="174"/>
                  </a:lnTo>
                  <a:lnTo>
                    <a:pt x="172" y="176"/>
                  </a:lnTo>
                  <a:lnTo>
                    <a:pt x="214" y="180"/>
                  </a:lnTo>
                  <a:lnTo>
                    <a:pt x="306" y="182"/>
                  </a:lnTo>
                  <a:lnTo>
                    <a:pt x="306" y="182"/>
                  </a:lnTo>
                  <a:lnTo>
                    <a:pt x="464" y="188"/>
                  </a:lnTo>
                  <a:lnTo>
                    <a:pt x="538" y="190"/>
                  </a:lnTo>
                  <a:lnTo>
                    <a:pt x="606" y="192"/>
                  </a:lnTo>
                  <a:lnTo>
                    <a:pt x="606" y="192"/>
                  </a:lnTo>
                  <a:lnTo>
                    <a:pt x="596" y="194"/>
                  </a:lnTo>
                  <a:lnTo>
                    <a:pt x="594" y="196"/>
                  </a:lnTo>
                  <a:lnTo>
                    <a:pt x="592" y="196"/>
                  </a:lnTo>
                  <a:lnTo>
                    <a:pt x="594" y="198"/>
                  </a:lnTo>
                  <a:lnTo>
                    <a:pt x="594" y="198"/>
                  </a:lnTo>
                  <a:lnTo>
                    <a:pt x="598" y="206"/>
                  </a:lnTo>
                  <a:lnTo>
                    <a:pt x="604" y="214"/>
                  </a:lnTo>
                  <a:lnTo>
                    <a:pt x="616" y="228"/>
                  </a:lnTo>
                  <a:lnTo>
                    <a:pt x="616" y="228"/>
                  </a:lnTo>
                  <a:lnTo>
                    <a:pt x="630" y="230"/>
                  </a:lnTo>
                  <a:lnTo>
                    <a:pt x="640" y="236"/>
                  </a:lnTo>
                  <a:lnTo>
                    <a:pt x="648" y="242"/>
                  </a:lnTo>
                  <a:lnTo>
                    <a:pt x="658" y="246"/>
                  </a:lnTo>
                  <a:lnTo>
                    <a:pt x="658" y="246"/>
                  </a:lnTo>
                  <a:lnTo>
                    <a:pt x="688" y="256"/>
                  </a:lnTo>
                  <a:lnTo>
                    <a:pt x="724" y="264"/>
                  </a:lnTo>
                  <a:lnTo>
                    <a:pt x="764" y="270"/>
                  </a:lnTo>
                  <a:lnTo>
                    <a:pt x="806" y="274"/>
                  </a:lnTo>
                  <a:lnTo>
                    <a:pt x="894" y="280"/>
                  </a:lnTo>
                  <a:lnTo>
                    <a:pt x="980" y="282"/>
                  </a:lnTo>
                  <a:lnTo>
                    <a:pt x="980" y="282"/>
                  </a:lnTo>
                  <a:lnTo>
                    <a:pt x="994" y="284"/>
                  </a:lnTo>
                  <a:lnTo>
                    <a:pt x="1008" y="286"/>
                  </a:lnTo>
                  <a:lnTo>
                    <a:pt x="1042" y="286"/>
                  </a:lnTo>
                  <a:lnTo>
                    <a:pt x="1078" y="284"/>
                  </a:lnTo>
                  <a:lnTo>
                    <a:pt x="1112" y="284"/>
                  </a:lnTo>
                  <a:lnTo>
                    <a:pt x="1112" y="284"/>
                  </a:lnTo>
                  <a:lnTo>
                    <a:pt x="1200" y="288"/>
                  </a:lnTo>
                  <a:lnTo>
                    <a:pt x="1246" y="288"/>
                  </a:lnTo>
                  <a:lnTo>
                    <a:pt x="1290" y="284"/>
                  </a:lnTo>
                  <a:lnTo>
                    <a:pt x="1290" y="284"/>
                  </a:lnTo>
                  <a:lnTo>
                    <a:pt x="1330" y="288"/>
                  </a:lnTo>
                  <a:lnTo>
                    <a:pt x="1370" y="288"/>
                  </a:lnTo>
                  <a:lnTo>
                    <a:pt x="1410" y="288"/>
                  </a:lnTo>
                  <a:lnTo>
                    <a:pt x="1452" y="284"/>
                  </a:lnTo>
                  <a:lnTo>
                    <a:pt x="1452" y="284"/>
                  </a:lnTo>
                  <a:lnTo>
                    <a:pt x="1490" y="288"/>
                  </a:lnTo>
                  <a:lnTo>
                    <a:pt x="1530" y="288"/>
                  </a:lnTo>
                  <a:lnTo>
                    <a:pt x="1570" y="288"/>
                  </a:lnTo>
                  <a:lnTo>
                    <a:pt x="1608" y="290"/>
                  </a:lnTo>
                  <a:lnTo>
                    <a:pt x="1608" y="290"/>
                  </a:lnTo>
                  <a:lnTo>
                    <a:pt x="1620" y="286"/>
                  </a:lnTo>
                  <a:lnTo>
                    <a:pt x="1638" y="286"/>
                  </a:lnTo>
                  <a:lnTo>
                    <a:pt x="1678" y="288"/>
                  </a:lnTo>
                  <a:lnTo>
                    <a:pt x="1678" y="288"/>
                  </a:lnTo>
                  <a:lnTo>
                    <a:pt x="1860" y="284"/>
                  </a:lnTo>
                  <a:lnTo>
                    <a:pt x="1944" y="284"/>
                  </a:lnTo>
                  <a:lnTo>
                    <a:pt x="2016" y="284"/>
                  </a:lnTo>
                  <a:lnTo>
                    <a:pt x="2016" y="284"/>
                  </a:lnTo>
                  <a:lnTo>
                    <a:pt x="2146" y="284"/>
                  </a:lnTo>
                  <a:lnTo>
                    <a:pt x="2278" y="282"/>
                  </a:lnTo>
                  <a:lnTo>
                    <a:pt x="2546" y="284"/>
                  </a:lnTo>
                  <a:lnTo>
                    <a:pt x="2546" y="284"/>
                  </a:lnTo>
                  <a:lnTo>
                    <a:pt x="2552" y="286"/>
                  </a:lnTo>
                  <a:lnTo>
                    <a:pt x="2558" y="288"/>
                  </a:lnTo>
                  <a:lnTo>
                    <a:pt x="2572" y="286"/>
                  </a:lnTo>
                  <a:lnTo>
                    <a:pt x="2586" y="286"/>
                  </a:lnTo>
                  <a:lnTo>
                    <a:pt x="2600" y="286"/>
                  </a:lnTo>
                  <a:lnTo>
                    <a:pt x="2600" y="286"/>
                  </a:lnTo>
                  <a:lnTo>
                    <a:pt x="2638" y="290"/>
                  </a:lnTo>
                  <a:lnTo>
                    <a:pt x="2656" y="288"/>
                  </a:lnTo>
                  <a:lnTo>
                    <a:pt x="2676" y="286"/>
                  </a:lnTo>
                  <a:lnTo>
                    <a:pt x="2676" y="286"/>
                  </a:lnTo>
                  <a:lnTo>
                    <a:pt x="2692" y="290"/>
                  </a:lnTo>
                  <a:lnTo>
                    <a:pt x="2710" y="290"/>
                  </a:lnTo>
                  <a:lnTo>
                    <a:pt x="2726" y="290"/>
                  </a:lnTo>
                  <a:lnTo>
                    <a:pt x="2744" y="288"/>
                  </a:lnTo>
                  <a:lnTo>
                    <a:pt x="2744" y="288"/>
                  </a:lnTo>
                  <a:lnTo>
                    <a:pt x="2760" y="290"/>
                  </a:lnTo>
                  <a:lnTo>
                    <a:pt x="2778" y="290"/>
                  </a:lnTo>
                  <a:lnTo>
                    <a:pt x="2794" y="290"/>
                  </a:lnTo>
                  <a:lnTo>
                    <a:pt x="2810" y="292"/>
                  </a:lnTo>
                  <a:lnTo>
                    <a:pt x="2810" y="292"/>
                  </a:lnTo>
                  <a:lnTo>
                    <a:pt x="2816" y="290"/>
                  </a:lnTo>
                  <a:lnTo>
                    <a:pt x="2824" y="290"/>
                  </a:lnTo>
                  <a:lnTo>
                    <a:pt x="2842" y="292"/>
                  </a:lnTo>
                  <a:lnTo>
                    <a:pt x="2842" y="292"/>
                  </a:lnTo>
                  <a:lnTo>
                    <a:pt x="2930" y="290"/>
                  </a:lnTo>
                  <a:lnTo>
                    <a:pt x="2930" y="290"/>
                  </a:lnTo>
                  <a:lnTo>
                    <a:pt x="2964" y="292"/>
                  </a:lnTo>
                  <a:lnTo>
                    <a:pt x="2964" y="292"/>
                  </a:lnTo>
                  <a:lnTo>
                    <a:pt x="3014" y="296"/>
                  </a:lnTo>
                  <a:lnTo>
                    <a:pt x="3064" y="300"/>
                  </a:lnTo>
                  <a:lnTo>
                    <a:pt x="3064" y="300"/>
                  </a:lnTo>
                  <a:lnTo>
                    <a:pt x="3074" y="302"/>
                  </a:lnTo>
                  <a:lnTo>
                    <a:pt x="3074" y="302"/>
                  </a:lnTo>
                  <a:lnTo>
                    <a:pt x="3222" y="312"/>
                  </a:lnTo>
                  <a:lnTo>
                    <a:pt x="3364" y="318"/>
                  </a:lnTo>
                  <a:lnTo>
                    <a:pt x="3506" y="322"/>
                  </a:lnTo>
                  <a:lnTo>
                    <a:pt x="3650" y="326"/>
                  </a:lnTo>
                  <a:lnTo>
                    <a:pt x="3650" y="326"/>
                  </a:lnTo>
                  <a:lnTo>
                    <a:pt x="3728" y="328"/>
                  </a:lnTo>
                  <a:lnTo>
                    <a:pt x="3806" y="328"/>
                  </a:lnTo>
                  <a:lnTo>
                    <a:pt x="3960" y="324"/>
                  </a:lnTo>
                  <a:lnTo>
                    <a:pt x="3960" y="324"/>
                  </a:lnTo>
                  <a:lnTo>
                    <a:pt x="3964" y="322"/>
                  </a:lnTo>
                  <a:lnTo>
                    <a:pt x="3968" y="320"/>
                  </a:lnTo>
                  <a:lnTo>
                    <a:pt x="3968" y="320"/>
                  </a:lnTo>
                  <a:lnTo>
                    <a:pt x="4006" y="318"/>
                  </a:lnTo>
                  <a:lnTo>
                    <a:pt x="4044" y="314"/>
                  </a:lnTo>
                  <a:lnTo>
                    <a:pt x="4080" y="308"/>
                  </a:lnTo>
                  <a:lnTo>
                    <a:pt x="4098" y="304"/>
                  </a:lnTo>
                  <a:lnTo>
                    <a:pt x="4112" y="300"/>
                  </a:lnTo>
                  <a:lnTo>
                    <a:pt x="4112" y="300"/>
                  </a:lnTo>
                  <a:lnTo>
                    <a:pt x="4106" y="300"/>
                  </a:lnTo>
                  <a:lnTo>
                    <a:pt x="4102" y="300"/>
                  </a:lnTo>
                  <a:lnTo>
                    <a:pt x="4100" y="298"/>
                  </a:lnTo>
                  <a:lnTo>
                    <a:pt x="4100" y="2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800" b="1" dirty="0">
                <a:solidFill>
                  <a:srgbClr val="007D85"/>
                </a:solidFill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197224"/>
            <a:ext cx="1108058" cy="75270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9C9521-3DC3-4242-AC4C-00E826D298BF}"/>
              </a:ext>
            </a:extLst>
          </p:cNvPr>
          <p:cNvSpPr txBox="1"/>
          <p:nvPr/>
        </p:nvSpPr>
        <p:spPr>
          <a:xfrm>
            <a:off x="259293" y="1419622"/>
            <a:ext cx="7632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bg1"/>
                </a:solidFill>
              </a:rPr>
              <a:t>Document Approved 22 March 2022</a:t>
            </a:r>
            <a:endParaRPr lang="en-US" sz="2400" b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Documents are </a:t>
            </a:r>
            <a:r>
              <a:rPr lang="en-GB" sz="2400" dirty="0">
                <a:solidFill>
                  <a:schemeClr val="bg1"/>
                </a:solidFill>
              </a:rPr>
              <a:t>available on the Council’s website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Printed copies deposited at the Central Library in CMK as well as Bletchley Library. </a:t>
            </a:r>
          </a:p>
        </p:txBody>
      </p:sp>
    </p:spTree>
    <p:extLst>
      <p:ext uri="{BB962C8B-B14F-4D97-AF65-F5344CB8AC3E}">
        <p14:creationId xmlns:p14="http://schemas.microsoft.com/office/powerpoint/2010/main" val="2784008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408440" y="122923"/>
            <a:ext cx="7729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7D85"/>
                </a:solidFill>
              </a:rPr>
              <a:t>Introduction to the SPD</a:t>
            </a:r>
            <a:r>
              <a:rPr lang="en-GB" sz="4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95536" y="1227248"/>
            <a:ext cx="748883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GB" dirty="0">
                <a:solidFill>
                  <a:schemeClr val="bg1"/>
                </a:solidFill>
              </a:rPr>
              <a:t>SPD  builds on the Central Bletchley Prospectus and provides </a:t>
            </a:r>
            <a:r>
              <a:rPr lang="en-GB" b="1" u="sng" dirty="0">
                <a:solidFill>
                  <a:schemeClr val="bg1"/>
                </a:solidFill>
              </a:rPr>
              <a:t>design guidance to supplement Policy SD16 in </a:t>
            </a:r>
            <a:r>
              <a:rPr lang="en-GB" b="1" u="sng" dirty="0" err="1">
                <a:solidFill>
                  <a:schemeClr val="bg1"/>
                </a:solidFill>
              </a:rPr>
              <a:t>Plan:MK</a:t>
            </a:r>
            <a:r>
              <a:rPr lang="en-GB" b="1" u="sng" dirty="0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dirty="0">
                <a:solidFill>
                  <a:schemeClr val="bg1"/>
                </a:solidFill>
              </a:rPr>
              <a:t>Helps to </a:t>
            </a:r>
            <a:r>
              <a:rPr lang="en-GB" b="1" u="sng" dirty="0">
                <a:solidFill>
                  <a:schemeClr val="bg1"/>
                </a:solidFill>
              </a:rPr>
              <a:t>deliver</a:t>
            </a:r>
            <a:r>
              <a:rPr lang="en-GB" dirty="0">
                <a:solidFill>
                  <a:schemeClr val="bg1"/>
                </a:solidFill>
              </a:rPr>
              <a:t> the future vision for Central Bletchley (i.e. capitalising on the  improved connectivity created by East West Rail)</a:t>
            </a:r>
            <a:endParaRPr lang="en-GB" sz="2200" dirty="0">
              <a:solidFill>
                <a:schemeClr val="bg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GB" dirty="0">
                <a:solidFill>
                  <a:schemeClr val="bg1"/>
                </a:solidFill>
              </a:rPr>
              <a:t>A Transport and Parking Strategy forms part of the </a:t>
            </a:r>
            <a:r>
              <a:rPr lang="en-GB" b="1" u="sng" dirty="0">
                <a:solidFill>
                  <a:schemeClr val="bg1"/>
                </a:solidFill>
              </a:rPr>
              <a:t>evidence base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dirty="0">
                <a:solidFill>
                  <a:schemeClr val="bg1"/>
                </a:solidFill>
              </a:rPr>
              <a:t>SPD will provide design guidance for use by landowners and developers when preparing development proposals - creates more certainty.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dirty="0">
                <a:solidFill>
                  <a:schemeClr val="bg1"/>
                </a:solidFill>
              </a:rPr>
              <a:t>It will be a </a:t>
            </a:r>
            <a:r>
              <a:rPr lang="en-GB" b="1" u="sng" dirty="0">
                <a:solidFill>
                  <a:schemeClr val="bg1"/>
                </a:solidFill>
              </a:rPr>
              <a:t>material consideration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when deciding planning applications in the area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dirty="0">
                <a:solidFill>
                  <a:schemeClr val="bg1"/>
                </a:solidFill>
              </a:rPr>
              <a:t>Supports preparation of </a:t>
            </a:r>
            <a:r>
              <a:rPr lang="en-GB" b="1" u="sng" dirty="0">
                <a:solidFill>
                  <a:schemeClr val="bg1"/>
                </a:solidFill>
              </a:rPr>
              <a:t>business cases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for Town Deal projects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dirty="0">
                <a:solidFill>
                  <a:schemeClr val="bg1"/>
                </a:solidFill>
              </a:rPr>
              <a:t>Can contribute to the content of the emerging Bletchley &amp; Fenny Stratford Neighbourhood Plan, Dovetails with made ‘made’ West Bletchley Neighbourhood Plan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197224"/>
            <a:ext cx="1108058" cy="7527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roup 8">
            <a:extLst>
              <a:ext uri="{FF2B5EF4-FFF2-40B4-BE49-F238E27FC236}">
                <a16:creationId xmlns:a16="http://schemas.microsoft.com/office/drawing/2014/main" id="{37F781AD-0629-B541-B056-8297851CB9D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7504" y="267494"/>
            <a:ext cx="4752528" cy="693184"/>
            <a:chOff x="1190" y="1833"/>
            <a:chExt cx="4136" cy="330"/>
          </a:xfrm>
        </p:grpSpPr>
        <p:sp>
          <p:nvSpPr>
            <p:cNvPr id="9" name="AutoShape 7">
              <a:extLst>
                <a:ext uri="{FF2B5EF4-FFF2-40B4-BE49-F238E27FC236}">
                  <a16:creationId xmlns:a16="http://schemas.microsoft.com/office/drawing/2014/main" id="{DB0F3F40-C5DD-7143-BC5E-3310A720822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190" y="1833"/>
              <a:ext cx="413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9A51E48-B147-004F-9C7F-5BFFCB536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0" y="1835"/>
              <a:ext cx="4136" cy="328"/>
            </a:xfrm>
            <a:custGeom>
              <a:avLst/>
              <a:gdLst>
                <a:gd name="T0" fmla="*/ 4136 w 4136"/>
                <a:gd name="T1" fmla="*/ 292 h 328"/>
                <a:gd name="T2" fmla="*/ 4126 w 4136"/>
                <a:gd name="T3" fmla="*/ 284 h 328"/>
                <a:gd name="T4" fmla="*/ 4106 w 4136"/>
                <a:gd name="T5" fmla="*/ 274 h 328"/>
                <a:gd name="T6" fmla="*/ 4102 w 4136"/>
                <a:gd name="T7" fmla="*/ 266 h 328"/>
                <a:gd name="T8" fmla="*/ 4084 w 4136"/>
                <a:gd name="T9" fmla="*/ 258 h 328"/>
                <a:gd name="T10" fmla="*/ 4084 w 4136"/>
                <a:gd name="T11" fmla="*/ 246 h 328"/>
                <a:gd name="T12" fmla="*/ 4096 w 4136"/>
                <a:gd name="T13" fmla="*/ 220 h 328"/>
                <a:gd name="T14" fmla="*/ 4096 w 4136"/>
                <a:gd name="T15" fmla="*/ 192 h 328"/>
                <a:gd name="T16" fmla="*/ 4078 w 4136"/>
                <a:gd name="T17" fmla="*/ 158 h 328"/>
                <a:gd name="T18" fmla="*/ 4004 w 4136"/>
                <a:gd name="T19" fmla="*/ 146 h 328"/>
                <a:gd name="T20" fmla="*/ 3914 w 4136"/>
                <a:gd name="T21" fmla="*/ 134 h 328"/>
                <a:gd name="T22" fmla="*/ 3884 w 4136"/>
                <a:gd name="T23" fmla="*/ 118 h 328"/>
                <a:gd name="T24" fmla="*/ 3872 w 4136"/>
                <a:gd name="T25" fmla="*/ 100 h 328"/>
                <a:gd name="T26" fmla="*/ 3854 w 4136"/>
                <a:gd name="T27" fmla="*/ 80 h 328"/>
                <a:gd name="T28" fmla="*/ 3754 w 4136"/>
                <a:gd name="T29" fmla="*/ 48 h 328"/>
                <a:gd name="T30" fmla="*/ 3690 w 4136"/>
                <a:gd name="T31" fmla="*/ 40 h 328"/>
                <a:gd name="T32" fmla="*/ 3604 w 4136"/>
                <a:gd name="T33" fmla="*/ 38 h 328"/>
                <a:gd name="T34" fmla="*/ 3534 w 4136"/>
                <a:gd name="T35" fmla="*/ 36 h 328"/>
                <a:gd name="T36" fmla="*/ 3466 w 4136"/>
                <a:gd name="T37" fmla="*/ 36 h 328"/>
                <a:gd name="T38" fmla="*/ 3418 w 4136"/>
                <a:gd name="T39" fmla="*/ 34 h 328"/>
                <a:gd name="T40" fmla="*/ 3296 w 4136"/>
                <a:gd name="T41" fmla="*/ 34 h 328"/>
                <a:gd name="T42" fmla="*/ 3186 w 4136"/>
                <a:gd name="T43" fmla="*/ 24 h 328"/>
                <a:gd name="T44" fmla="*/ 2610 w 4136"/>
                <a:gd name="T45" fmla="*/ 0 h 328"/>
                <a:gd name="T46" fmla="*/ 2296 w 4136"/>
                <a:gd name="T47" fmla="*/ 6 h 328"/>
                <a:gd name="T48" fmla="*/ 1980 w 4136"/>
                <a:gd name="T49" fmla="*/ 4 h 328"/>
                <a:gd name="T50" fmla="*/ 408 w 4136"/>
                <a:gd name="T51" fmla="*/ 4 h 328"/>
                <a:gd name="T52" fmla="*/ 304 w 4136"/>
                <a:gd name="T53" fmla="*/ 10 h 328"/>
                <a:gd name="T54" fmla="*/ 52 w 4136"/>
                <a:gd name="T55" fmla="*/ 28 h 328"/>
                <a:gd name="T56" fmla="*/ 38 w 4136"/>
                <a:gd name="T57" fmla="*/ 32 h 328"/>
                <a:gd name="T58" fmla="*/ 46 w 4136"/>
                <a:gd name="T59" fmla="*/ 38 h 328"/>
                <a:gd name="T60" fmla="*/ 44 w 4136"/>
                <a:gd name="T61" fmla="*/ 52 h 328"/>
                <a:gd name="T62" fmla="*/ 74 w 4136"/>
                <a:gd name="T63" fmla="*/ 60 h 328"/>
                <a:gd name="T64" fmla="*/ 56 w 4136"/>
                <a:gd name="T65" fmla="*/ 68 h 328"/>
                <a:gd name="T66" fmla="*/ 174 w 4136"/>
                <a:gd name="T67" fmla="*/ 74 h 328"/>
                <a:gd name="T68" fmla="*/ 86 w 4136"/>
                <a:gd name="T69" fmla="*/ 98 h 328"/>
                <a:gd name="T70" fmla="*/ 84 w 4136"/>
                <a:gd name="T71" fmla="*/ 132 h 328"/>
                <a:gd name="T72" fmla="*/ 120 w 4136"/>
                <a:gd name="T73" fmla="*/ 162 h 328"/>
                <a:gd name="T74" fmla="*/ 172 w 4136"/>
                <a:gd name="T75" fmla="*/ 176 h 328"/>
                <a:gd name="T76" fmla="*/ 538 w 4136"/>
                <a:gd name="T77" fmla="*/ 190 h 328"/>
                <a:gd name="T78" fmla="*/ 592 w 4136"/>
                <a:gd name="T79" fmla="*/ 196 h 328"/>
                <a:gd name="T80" fmla="*/ 616 w 4136"/>
                <a:gd name="T81" fmla="*/ 228 h 328"/>
                <a:gd name="T82" fmla="*/ 658 w 4136"/>
                <a:gd name="T83" fmla="*/ 246 h 328"/>
                <a:gd name="T84" fmla="*/ 806 w 4136"/>
                <a:gd name="T85" fmla="*/ 274 h 328"/>
                <a:gd name="T86" fmla="*/ 1008 w 4136"/>
                <a:gd name="T87" fmla="*/ 286 h 328"/>
                <a:gd name="T88" fmla="*/ 1200 w 4136"/>
                <a:gd name="T89" fmla="*/ 288 h 328"/>
                <a:gd name="T90" fmla="*/ 1370 w 4136"/>
                <a:gd name="T91" fmla="*/ 288 h 328"/>
                <a:gd name="T92" fmla="*/ 1530 w 4136"/>
                <a:gd name="T93" fmla="*/ 288 h 328"/>
                <a:gd name="T94" fmla="*/ 1638 w 4136"/>
                <a:gd name="T95" fmla="*/ 286 h 328"/>
                <a:gd name="T96" fmla="*/ 2016 w 4136"/>
                <a:gd name="T97" fmla="*/ 284 h 328"/>
                <a:gd name="T98" fmla="*/ 2546 w 4136"/>
                <a:gd name="T99" fmla="*/ 284 h 328"/>
                <a:gd name="T100" fmla="*/ 2600 w 4136"/>
                <a:gd name="T101" fmla="*/ 286 h 328"/>
                <a:gd name="T102" fmla="*/ 2676 w 4136"/>
                <a:gd name="T103" fmla="*/ 286 h 328"/>
                <a:gd name="T104" fmla="*/ 2744 w 4136"/>
                <a:gd name="T105" fmla="*/ 288 h 328"/>
                <a:gd name="T106" fmla="*/ 2810 w 4136"/>
                <a:gd name="T107" fmla="*/ 292 h 328"/>
                <a:gd name="T108" fmla="*/ 2930 w 4136"/>
                <a:gd name="T109" fmla="*/ 290 h 328"/>
                <a:gd name="T110" fmla="*/ 3064 w 4136"/>
                <a:gd name="T111" fmla="*/ 300 h 328"/>
                <a:gd name="T112" fmla="*/ 3364 w 4136"/>
                <a:gd name="T113" fmla="*/ 318 h 328"/>
                <a:gd name="T114" fmla="*/ 3806 w 4136"/>
                <a:gd name="T115" fmla="*/ 328 h 328"/>
                <a:gd name="T116" fmla="*/ 3968 w 4136"/>
                <a:gd name="T117" fmla="*/ 320 h 328"/>
                <a:gd name="T118" fmla="*/ 4112 w 4136"/>
                <a:gd name="T119" fmla="*/ 300 h 328"/>
                <a:gd name="T120" fmla="*/ 4100 w 4136"/>
                <a:gd name="T121" fmla="*/ 29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36" h="328">
                  <a:moveTo>
                    <a:pt x="4100" y="298"/>
                  </a:moveTo>
                  <a:lnTo>
                    <a:pt x="4100" y="298"/>
                  </a:lnTo>
                  <a:lnTo>
                    <a:pt x="4120" y="296"/>
                  </a:lnTo>
                  <a:lnTo>
                    <a:pt x="4136" y="292"/>
                  </a:lnTo>
                  <a:lnTo>
                    <a:pt x="4136" y="292"/>
                  </a:lnTo>
                  <a:lnTo>
                    <a:pt x="4124" y="292"/>
                  </a:lnTo>
                  <a:lnTo>
                    <a:pt x="4116" y="290"/>
                  </a:lnTo>
                  <a:lnTo>
                    <a:pt x="4116" y="290"/>
                  </a:lnTo>
                  <a:lnTo>
                    <a:pt x="4124" y="286"/>
                  </a:lnTo>
                  <a:lnTo>
                    <a:pt x="4126" y="284"/>
                  </a:lnTo>
                  <a:lnTo>
                    <a:pt x="4128" y="278"/>
                  </a:lnTo>
                  <a:lnTo>
                    <a:pt x="4128" y="278"/>
                  </a:lnTo>
                  <a:lnTo>
                    <a:pt x="4116" y="276"/>
                  </a:lnTo>
                  <a:lnTo>
                    <a:pt x="4106" y="274"/>
                  </a:lnTo>
                  <a:lnTo>
                    <a:pt x="4106" y="274"/>
                  </a:lnTo>
                  <a:lnTo>
                    <a:pt x="4110" y="272"/>
                  </a:lnTo>
                  <a:lnTo>
                    <a:pt x="4108" y="270"/>
                  </a:lnTo>
                  <a:lnTo>
                    <a:pt x="4104" y="268"/>
                  </a:lnTo>
                  <a:lnTo>
                    <a:pt x="4102" y="266"/>
                  </a:lnTo>
                  <a:lnTo>
                    <a:pt x="4102" y="266"/>
                  </a:lnTo>
                  <a:lnTo>
                    <a:pt x="4108" y="264"/>
                  </a:lnTo>
                  <a:lnTo>
                    <a:pt x="4112" y="260"/>
                  </a:lnTo>
                  <a:lnTo>
                    <a:pt x="4112" y="260"/>
                  </a:lnTo>
                  <a:lnTo>
                    <a:pt x="4098" y="260"/>
                  </a:lnTo>
                  <a:lnTo>
                    <a:pt x="4084" y="258"/>
                  </a:lnTo>
                  <a:lnTo>
                    <a:pt x="4072" y="254"/>
                  </a:lnTo>
                  <a:lnTo>
                    <a:pt x="4062" y="252"/>
                  </a:lnTo>
                  <a:lnTo>
                    <a:pt x="4062" y="252"/>
                  </a:lnTo>
                  <a:lnTo>
                    <a:pt x="4072" y="250"/>
                  </a:lnTo>
                  <a:lnTo>
                    <a:pt x="4084" y="246"/>
                  </a:lnTo>
                  <a:lnTo>
                    <a:pt x="4092" y="240"/>
                  </a:lnTo>
                  <a:lnTo>
                    <a:pt x="4096" y="236"/>
                  </a:lnTo>
                  <a:lnTo>
                    <a:pt x="4098" y="230"/>
                  </a:lnTo>
                  <a:lnTo>
                    <a:pt x="4098" y="230"/>
                  </a:lnTo>
                  <a:lnTo>
                    <a:pt x="4096" y="220"/>
                  </a:lnTo>
                  <a:lnTo>
                    <a:pt x="4096" y="212"/>
                  </a:lnTo>
                  <a:lnTo>
                    <a:pt x="4096" y="204"/>
                  </a:lnTo>
                  <a:lnTo>
                    <a:pt x="4100" y="196"/>
                  </a:lnTo>
                  <a:lnTo>
                    <a:pt x="4100" y="196"/>
                  </a:lnTo>
                  <a:lnTo>
                    <a:pt x="4096" y="192"/>
                  </a:lnTo>
                  <a:lnTo>
                    <a:pt x="4094" y="188"/>
                  </a:lnTo>
                  <a:lnTo>
                    <a:pt x="4088" y="176"/>
                  </a:lnTo>
                  <a:lnTo>
                    <a:pt x="4084" y="166"/>
                  </a:lnTo>
                  <a:lnTo>
                    <a:pt x="4082" y="162"/>
                  </a:lnTo>
                  <a:lnTo>
                    <a:pt x="4078" y="158"/>
                  </a:lnTo>
                  <a:lnTo>
                    <a:pt x="4078" y="158"/>
                  </a:lnTo>
                  <a:lnTo>
                    <a:pt x="4070" y="154"/>
                  </a:lnTo>
                  <a:lnTo>
                    <a:pt x="4062" y="150"/>
                  </a:lnTo>
                  <a:lnTo>
                    <a:pt x="4044" y="148"/>
                  </a:lnTo>
                  <a:lnTo>
                    <a:pt x="4004" y="146"/>
                  </a:lnTo>
                  <a:lnTo>
                    <a:pt x="4004" y="146"/>
                  </a:lnTo>
                  <a:lnTo>
                    <a:pt x="3958" y="142"/>
                  </a:lnTo>
                  <a:lnTo>
                    <a:pt x="3914" y="138"/>
                  </a:lnTo>
                  <a:lnTo>
                    <a:pt x="3914" y="138"/>
                  </a:lnTo>
                  <a:lnTo>
                    <a:pt x="3914" y="134"/>
                  </a:lnTo>
                  <a:lnTo>
                    <a:pt x="3914" y="134"/>
                  </a:lnTo>
                  <a:lnTo>
                    <a:pt x="3902" y="132"/>
                  </a:lnTo>
                  <a:lnTo>
                    <a:pt x="3896" y="128"/>
                  </a:lnTo>
                  <a:lnTo>
                    <a:pt x="3890" y="122"/>
                  </a:lnTo>
                  <a:lnTo>
                    <a:pt x="3884" y="118"/>
                  </a:lnTo>
                  <a:lnTo>
                    <a:pt x="3884" y="118"/>
                  </a:lnTo>
                  <a:lnTo>
                    <a:pt x="3878" y="118"/>
                  </a:lnTo>
                  <a:lnTo>
                    <a:pt x="3878" y="118"/>
                  </a:lnTo>
                  <a:lnTo>
                    <a:pt x="3872" y="100"/>
                  </a:lnTo>
                  <a:lnTo>
                    <a:pt x="3872" y="100"/>
                  </a:lnTo>
                  <a:lnTo>
                    <a:pt x="3866" y="96"/>
                  </a:lnTo>
                  <a:lnTo>
                    <a:pt x="3862" y="90"/>
                  </a:lnTo>
                  <a:lnTo>
                    <a:pt x="3858" y="86"/>
                  </a:lnTo>
                  <a:lnTo>
                    <a:pt x="3854" y="80"/>
                  </a:lnTo>
                  <a:lnTo>
                    <a:pt x="3854" y="80"/>
                  </a:lnTo>
                  <a:lnTo>
                    <a:pt x="3842" y="70"/>
                  </a:lnTo>
                  <a:lnTo>
                    <a:pt x="3826" y="62"/>
                  </a:lnTo>
                  <a:lnTo>
                    <a:pt x="3810" y="56"/>
                  </a:lnTo>
                  <a:lnTo>
                    <a:pt x="3792" y="52"/>
                  </a:lnTo>
                  <a:lnTo>
                    <a:pt x="3754" y="48"/>
                  </a:lnTo>
                  <a:lnTo>
                    <a:pt x="3718" y="44"/>
                  </a:lnTo>
                  <a:lnTo>
                    <a:pt x="3718" y="44"/>
                  </a:lnTo>
                  <a:lnTo>
                    <a:pt x="3712" y="42"/>
                  </a:lnTo>
                  <a:lnTo>
                    <a:pt x="3704" y="40"/>
                  </a:lnTo>
                  <a:lnTo>
                    <a:pt x="3690" y="40"/>
                  </a:lnTo>
                  <a:lnTo>
                    <a:pt x="3676" y="42"/>
                  </a:lnTo>
                  <a:lnTo>
                    <a:pt x="3660" y="42"/>
                  </a:lnTo>
                  <a:lnTo>
                    <a:pt x="3660" y="42"/>
                  </a:lnTo>
                  <a:lnTo>
                    <a:pt x="3622" y="38"/>
                  </a:lnTo>
                  <a:lnTo>
                    <a:pt x="3604" y="38"/>
                  </a:lnTo>
                  <a:lnTo>
                    <a:pt x="3584" y="40"/>
                  </a:lnTo>
                  <a:lnTo>
                    <a:pt x="3584" y="40"/>
                  </a:lnTo>
                  <a:lnTo>
                    <a:pt x="3568" y="36"/>
                  </a:lnTo>
                  <a:lnTo>
                    <a:pt x="3550" y="36"/>
                  </a:lnTo>
                  <a:lnTo>
                    <a:pt x="3534" y="36"/>
                  </a:lnTo>
                  <a:lnTo>
                    <a:pt x="3516" y="40"/>
                  </a:lnTo>
                  <a:lnTo>
                    <a:pt x="3516" y="40"/>
                  </a:lnTo>
                  <a:lnTo>
                    <a:pt x="3500" y="36"/>
                  </a:lnTo>
                  <a:lnTo>
                    <a:pt x="3482" y="36"/>
                  </a:lnTo>
                  <a:lnTo>
                    <a:pt x="3466" y="36"/>
                  </a:lnTo>
                  <a:lnTo>
                    <a:pt x="3450" y="34"/>
                  </a:lnTo>
                  <a:lnTo>
                    <a:pt x="3450" y="34"/>
                  </a:lnTo>
                  <a:lnTo>
                    <a:pt x="3444" y="36"/>
                  </a:lnTo>
                  <a:lnTo>
                    <a:pt x="3436" y="36"/>
                  </a:lnTo>
                  <a:lnTo>
                    <a:pt x="3418" y="34"/>
                  </a:lnTo>
                  <a:lnTo>
                    <a:pt x="3418" y="34"/>
                  </a:lnTo>
                  <a:lnTo>
                    <a:pt x="3330" y="38"/>
                  </a:lnTo>
                  <a:lnTo>
                    <a:pt x="3330" y="38"/>
                  </a:lnTo>
                  <a:lnTo>
                    <a:pt x="3296" y="34"/>
                  </a:lnTo>
                  <a:lnTo>
                    <a:pt x="3296" y="34"/>
                  </a:lnTo>
                  <a:lnTo>
                    <a:pt x="3246" y="30"/>
                  </a:lnTo>
                  <a:lnTo>
                    <a:pt x="3196" y="26"/>
                  </a:lnTo>
                  <a:lnTo>
                    <a:pt x="3196" y="26"/>
                  </a:lnTo>
                  <a:lnTo>
                    <a:pt x="3186" y="24"/>
                  </a:lnTo>
                  <a:lnTo>
                    <a:pt x="3186" y="24"/>
                  </a:lnTo>
                  <a:lnTo>
                    <a:pt x="3038" y="14"/>
                  </a:lnTo>
                  <a:lnTo>
                    <a:pt x="2896" y="8"/>
                  </a:lnTo>
                  <a:lnTo>
                    <a:pt x="2754" y="4"/>
                  </a:lnTo>
                  <a:lnTo>
                    <a:pt x="2610" y="0"/>
                  </a:lnTo>
                  <a:lnTo>
                    <a:pt x="2610" y="0"/>
                  </a:lnTo>
                  <a:lnTo>
                    <a:pt x="2532" y="0"/>
                  </a:lnTo>
                  <a:lnTo>
                    <a:pt x="2454" y="0"/>
                  </a:lnTo>
                  <a:lnTo>
                    <a:pt x="2300" y="4"/>
                  </a:lnTo>
                  <a:lnTo>
                    <a:pt x="2300" y="4"/>
                  </a:lnTo>
                  <a:lnTo>
                    <a:pt x="2296" y="6"/>
                  </a:lnTo>
                  <a:lnTo>
                    <a:pt x="2292" y="8"/>
                  </a:lnTo>
                  <a:lnTo>
                    <a:pt x="2292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1980" y="4"/>
                  </a:lnTo>
                  <a:lnTo>
                    <a:pt x="1698" y="2"/>
                  </a:lnTo>
                  <a:lnTo>
                    <a:pt x="1130" y="0"/>
                  </a:lnTo>
                  <a:lnTo>
                    <a:pt x="1130" y="0"/>
                  </a:lnTo>
                  <a:lnTo>
                    <a:pt x="768" y="0"/>
                  </a:lnTo>
                  <a:lnTo>
                    <a:pt x="408" y="4"/>
                  </a:lnTo>
                  <a:lnTo>
                    <a:pt x="408" y="4"/>
                  </a:lnTo>
                  <a:lnTo>
                    <a:pt x="398" y="6"/>
                  </a:lnTo>
                  <a:lnTo>
                    <a:pt x="390" y="8"/>
                  </a:lnTo>
                  <a:lnTo>
                    <a:pt x="390" y="8"/>
                  </a:lnTo>
                  <a:lnTo>
                    <a:pt x="304" y="10"/>
                  </a:lnTo>
                  <a:lnTo>
                    <a:pt x="214" y="12"/>
                  </a:lnTo>
                  <a:lnTo>
                    <a:pt x="128" y="18"/>
                  </a:lnTo>
                  <a:lnTo>
                    <a:pt x="88" y="24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70" y="28"/>
                  </a:lnTo>
                  <a:lnTo>
                    <a:pt x="78" y="28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38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8" y="36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28" y="42"/>
                  </a:lnTo>
                  <a:lnTo>
                    <a:pt x="22" y="44"/>
                  </a:lnTo>
                  <a:lnTo>
                    <a:pt x="18" y="50"/>
                  </a:lnTo>
                  <a:lnTo>
                    <a:pt x="18" y="50"/>
                  </a:lnTo>
                  <a:lnTo>
                    <a:pt x="44" y="52"/>
                  </a:lnTo>
                  <a:lnTo>
                    <a:pt x="68" y="54"/>
                  </a:lnTo>
                  <a:lnTo>
                    <a:pt x="68" y="54"/>
                  </a:lnTo>
                  <a:lnTo>
                    <a:pt x="62" y="56"/>
                  </a:lnTo>
                  <a:lnTo>
                    <a:pt x="66" y="58"/>
                  </a:lnTo>
                  <a:lnTo>
                    <a:pt x="74" y="60"/>
                  </a:lnTo>
                  <a:lnTo>
                    <a:pt x="80" y="62"/>
                  </a:lnTo>
                  <a:lnTo>
                    <a:pt x="80" y="62"/>
                  </a:lnTo>
                  <a:lnTo>
                    <a:pt x="66" y="64"/>
                  </a:lnTo>
                  <a:lnTo>
                    <a:pt x="56" y="68"/>
                  </a:lnTo>
                  <a:lnTo>
                    <a:pt x="56" y="68"/>
                  </a:lnTo>
                  <a:lnTo>
                    <a:pt x="88" y="68"/>
                  </a:lnTo>
                  <a:lnTo>
                    <a:pt x="118" y="70"/>
                  </a:lnTo>
                  <a:lnTo>
                    <a:pt x="148" y="74"/>
                  </a:lnTo>
                  <a:lnTo>
                    <a:pt x="174" y="74"/>
                  </a:lnTo>
                  <a:lnTo>
                    <a:pt x="174" y="74"/>
                  </a:lnTo>
                  <a:lnTo>
                    <a:pt x="146" y="78"/>
                  </a:lnTo>
                  <a:lnTo>
                    <a:pt x="122" y="82"/>
                  </a:lnTo>
                  <a:lnTo>
                    <a:pt x="100" y="88"/>
                  </a:lnTo>
                  <a:lnTo>
                    <a:pt x="92" y="92"/>
                  </a:lnTo>
                  <a:lnTo>
                    <a:pt x="86" y="98"/>
                  </a:lnTo>
                  <a:lnTo>
                    <a:pt x="86" y="98"/>
                  </a:lnTo>
                  <a:lnTo>
                    <a:pt x="92" y="108"/>
                  </a:lnTo>
                  <a:lnTo>
                    <a:pt x="94" y="116"/>
                  </a:lnTo>
                  <a:lnTo>
                    <a:pt x="92" y="122"/>
                  </a:lnTo>
                  <a:lnTo>
                    <a:pt x="84" y="132"/>
                  </a:lnTo>
                  <a:lnTo>
                    <a:pt x="84" y="132"/>
                  </a:lnTo>
                  <a:lnTo>
                    <a:pt x="94" y="136"/>
                  </a:lnTo>
                  <a:lnTo>
                    <a:pt x="100" y="140"/>
                  </a:lnTo>
                  <a:lnTo>
                    <a:pt x="110" y="150"/>
                  </a:lnTo>
                  <a:lnTo>
                    <a:pt x="120" y="162"/>
                  </a:lnTo>
                  <a:lnTo>
                    <a:pt x="126" y="166"/>
                  </a:lnTo>
                  <a:lnTo>
                    <a:pt x="136" y="170"/>
                  </a:lnTo>
                  <a:lnTo>
                    <a:pt x="136" y="170"/>
                  </a:lnTo>
                  <a:lnTo>
                    <a:pt x="152" y="174"/>
                  </a:lnTo>
                  <a:lnTo>
                    <a:pt x="172" y="176"/>
                  </a:lnTo>
                  <a:lnTo>
                    <a:pt x="214" y="180"/>
                  </a:lnTo>
                  <a:lnTo>
                    <a:pt x="306" y="182"/>
                  </a:lnTo>
                  <a:lnTo>
                    <a:pt x="306" y="182"/>
                  </a:lnTo>
                  <a:lnTo>
                    <a:pt x="464" y="188"/>
                  </a:lnTo>
                  <a:lnTo>
                    <a:pt x="538" y="190"/>
                  </a:lnTo>
                  <a:lnTo>
                    <a:pt x="606" y="192"/>
                  </a:lnTo>
                  <a:lnTo>
                    <a:pt x="606" y="192"/>
                  </a:lnTo>
                  <a:lnTo>
                    <a:pt x="596" y="194"/>
                  </a:lnTo>
                  <a:lnTo>
                    <a:pt x="594" y="196"/>
                  </a:lnTo>
                  <a:lnTo>
                    <a:pt x="592" y="196"/>
                  </a:lnTo>
                  <a:lnTo>
                    <a:pt x="594" y="198"/>
                  </a:lnTo>
                  <a:lnTo>
                    <a:pt x="594" y="198"/>
                  </a:lnTo>
                  <a:lnTo>
                    <a:pt x="598" y="206"/>
                  </a:lnTo>
                  <a:lnTo>
                    <a:pt x="604" y="214"/>
                  </a:lnTo>
                  <a:lnTo>
                    <a:pt x="616" y="228"/>
                  </a:lnTo>
                  <a:lnTo>
                    <a:pt x="616" y="228"/>
                  </a:lnTo>
                  <a:lnTo>
                    <a:pt x="630" y="230"/>
                  </a:lnTo>
                  <a:lnTo>
                    <a:pt x="640" y="236"/>
                  </a:lnTo>
                  <a:lnTo>
                    <a:pt x="648" y="242"/>
                  </a:lnTo>
                  <a:lnTo>
                    <a:pt x="658" y="246"/>
                  </a:lnTo>
                  <a:lnTo>
                    <a:pt x="658" y="246"/>
                  </a:lnTo>
                  <a:lnTo>
                    <a:pt x="688" y="256"/>
                  </a:lnTo>
                  <a:lnTo>
                    <a:pt x="724" y="264"/>
                  </a:lnTo>
                  <a:lnTo>
                    <a:pt x="764" y="270"/>
                  </a:lnTo>
                  <a:lnTo>
                    <a:pt x="806" y="274"/>
                  </a:lnTo>
                  <a:lnTo>
                    <a:pt x="894" y="280"/>
                  </a:lnTo>
                  <a:lnTo>
                    <a:pt x="980" y="282"/>
                  </a:lnTo>
                  <a:lnTo>
                    <a:pt x="980" y="282"/>
                  </a:lnTo>
                  <a:lnTo>
                    <a:pt x="994" y="284"/>
                  </a:lnTo>
                  <a:lnTo>
                    <a:pt x="1008" y="286"/>
                  </a:lnTo>
                  <a:lnTo>
                    <a:pt x="1042" y="286"/>
                  </a:lnTo>
                  <a:lnTo>
                    <a:pt x="1078" y="284"/>
                  </a:lnTo>
                  <a:lnTo>
                    <a:pt x="1112" y="284"/>
                  </a:lnTo>
                  <a:lnTo>
                    <a:pt x="1112" y="284"/>
                  </a:lnTo>
                  <a:lnTo>
                    <a:pt x="1200" y="288"/>
                  </a:lnTo>
                  <a:lnTo>
                    <a:pt x="1246" y="288"/>
                  </a:lnTo>
                  <a:lnTo>
                    <a:pt x="1290" y="284"/>
                  </a:lnTo>
                  <a:lnTo>
                    <a:pt x="1290" y="284"/>
                  </a:lnTo>
                  <a:lnTo>
                    <a:pt x="1330" y="288"/>
                  </a:lnTo>
                  <a:lnTo>
                    <a:pt x="1370" y="288"/>
                  </a:lnTo>
                  <a:lnTo>
                    <a:pt x="1410" y="288"/>
                  </a:lnTo>
                  <a:lnTo>
                    <a:pt x="1452" y="284"/>
                  </a:lnTo>
                  <a:lnTo>
                    <a:pt x="1452" y="284"/>
                  </a:lnTo>
                  <a:lnTo>
                    <a:pt x="1490" y="288"/>
                  </a:lnTo>
                  <a:lnTo>
                    <a:pt x="1530" y="288"/>
                  </a:lnTo>
                  <a:lnTo>
                    <a:pt x="1570" y="288"/>
                  </a:lnTo>
                  <a:lnTo>
                    <a:pt x="1608" y="290"/>
                  </a:lnTo>
                  <a:lnTo>
                    <a:pt x="1608" y="290"/>
                  </a:lnTo>
                  <a:lnTo>
                    <a:pt x="1620" y="286"/>
                  </a:lnTo>
                  <a:lnTo>
                    <a:pt x="1638" y="286"/>
                  </a:lnTo>
                  <a:lnTo>
                    <a:pt x="1678" y="288"/>
                  </a:lnTo>
                  <a:lnTo>
                    <a:pt x="1678" y="288"/>
                  </a:lnTo>
                  <a:lnTo>
                    <a:pt x="1860" y="284"/>
                  </a:lnTo>
                  <a:lnTo>
                    <a:pt x="1944" y="284"/>
                  </a:lnTo>
                  <a:lnTo>
                    <a:pt x="2016" y="284"/>
                  </a:lnTo>
                  <a:lnTo>
                    <a:pt x="2016" y="284"/>
                  </a:lnTo>
                  <a:lnTo>
                    <a:pt x="2146" y="284"/>
                  </a:lnTo>
                  <a:lnTo>
                    <a:pt x="2278" y="282"/>
                  </a:lnTo>
                  <a:lnTo>
                    <a:pt x="2546" y="284"/>
                  </a:lnTo>
                  <a:lnTo>
                    <a:pt x="2546" y="284"/>
                  </a:lnTo>
                  <a:lnTo>
                    <a:pt x="2552" y="286"/>
                  </a:lnTo>
                  <a:lnTo>
                    <a:pt x="2558" y="288"/>
                  </a:lnTo>
                  <a:lnTo>
                    <a:pt x="2572" y="286"/>
                  </a:lnTo>
                  <a:lnTo>
                    <a:pt x="2586" y="286"/>
                  </a:lnTo>
                  <a:lnTo>
                    <a:pt x="2600" y="286"/>
                  </a:lnTo>
                  <a:lnTo>
                    <a:pt x="2600" y="286"/>
                  </a:lnTo>
                  <a:lnTo>
                    <a:pt x="2638" y="290"/>
                  </a:lnTo>
                  <a:lnTo>
                    <a:pt x="2656" y="288"/>
                  </a:lnTo>
                  <a:lnTo>
                    <a:pt x="2676" y="286"/>
                  </a:lnTo>
                  <a:lnTo>
                    <a:pt x="2676" y="286"/>
                  </a:lnTo>
                  <a:lnTo>
                    <a:pt x="2692" y="290"/>
                  </a:lnTo>
                  <a:lnTo>
                    <a:pt x="2710" y="290"/>
                  </a:lnTo>
                  <a:lnTo>
                    <a:pt x="2726" y="290"/>
                  </a:lnTo>
                  <a:lnTo>
                    <a:pt x="2744" y="288"/>
                  </a:lnTo>
                  <a:lnTo>
                    <a:pt x="2744" y="288"/>
                  </a:lnTo>
                  <a:lnTo>
                    <a:pt x="2760" y="290"/>
                  </a:lnTo>
                  <a:lnTo>
                    <a:pt x="2778" y="290"/>
                  </a:lnTo>
                  <a:lnTo>
                    <a:pt x="2794" y="290"/>
                  </a:lnTo>
                  <a:lnTo>
                    <a:pt x="2810" y="292"/>
                  </a:lnTo>
                  <a:lnTo>
                    <a:pt x="2810" y="292"/>
                  </a:lnTo>
                  <a:lnTo>
                    <a:pt x="2816" y="290"/>
                  </a:lnTo>
                  <a:lnTo>
                    <a:pt x="2824" y="290"/>
                  </a:lnTo>
                  <a:lnTo>
                    <a:pt x="2842" y="292"/>
                  </a:lnTo>
                  <a:lnTo>
                    <a:pt x="2842" y="292"/>
                  </a:lnTo>
                  <a:lnTo>
                    <a:pt x="2930" y="290"/>
                  </a:lnTo>
                  <a:lnTo>
                    <a:pt x="2930" y="290"/>
                  </a:lnTo>
                  <a:lnTo>
                    <a:pt x="2964" y="292"/>
                  </a:lnTo>
                  <a:lnTo>
                    <a:pt x="2964" y="292"/>
                  </a:lnTo>
                  <a:lnTo>
                    <a:pt x="3014" y="296"/>
                  </a:lnTo>
                  <a:lnTo>
                    <a:pt x="3064" y="300"/>
                  </a:lnTo>
                  <a:lnTo>
                    <a:pt x="3064" y="300"/>
                  </a:lnTo>
                  <a:lnTo>
                    <a:pt x="3074" y="302"/>
                  </a:lnTo>
                  <a:lnTo>
                    <a:pt x="3074" y="302"/>
                  </a:lnTo>
                  <a:lnTo>
                    <a:pt x="3222" y="312"/>
                  </a:lnTo>
                  <a:lnTo>
                    <a:pt x="3364" y="318"/>
                  </a:lnTo>
                  <a:lnTo>
                    <a:pt x="3506" y="322"/>
                  </a:lnTo>
                  <a:lnTo>
                    <a:pt x="3650" y="326"/>
                  </a:lnTo>
                  <a:lnTo>
                    <a:pt x="3650" y="326"/>
                  </a:lnTo>
                  <a:lnTo>
                    <a:pt x="3728" y="328"/>
                  </a:lnTo>
                  <a:lnTo>
                    <a:pt x="3806" y="328"/>
                  </a:lnTo>
                  <a:lnTo>
                    <a:pt x="3960" y="324"/>
                  </a:lnTo>
                  <a:lnTo>
                    <a:pt x="3960" y="324"/>
                  </a:lnTo>
                  <a:lnTo>
                    <a:pt x="3964" y="322"/>
                  </a:lnTo>
                  <a:lnTo>
                    <a:pt x="3968" y="320"/>
                  </a:lnTo>
                  <a:lnTo>
                    <a:pt x="3968" y="320"/>
                  </a:lnTo>
                  <a:lnTo>
                    <a:pt x="4006" y="318"/>
                  </a:lnTo>
                  <a:lnTo>
                    <a:pt x="4044" y="314"/>
                  </a:lnTo>
                  <a:lnTo>
                    <a:pt x="4080" y="308"/>
                  </a:lnTo>
                  <a:lnTo>
                    <a:pt x="4098" y="304"/>
                  </a:lnTo>
                  <a:lnTo>
                    <a:pt x="4112" y="300"/>
                  </a:lnTo>
                  <a:lnTo>
                    <a:pt x="4112" y="300"/>
                  </a:lnTo>
                  <a:lnTo>
                    <a:pt x="4106" y="300"/>
                  </a:lnTo>
                  <a:lnTo>
                    <a:pt x="4102" y="300"/>
                  </a:lnTo>
                  <a:lnTo>
                    <a:pt x="4100" y="298"/>
                  </a:lnTo>
                  <a:lnTo>
                    <a:pt x="4100" y="2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B003D62-6ECF-8946-8F0C-C8ED162D9FDA}"/>
              </a:ext>
            </a:extLst>
          </p:cNvPr>
          <p:cNvSpPr txBox="1"/>
          <p:nvPr/>
        </p:nvSpPr>
        <p:spPr>
          <a:xfrm>
            <a:off x="1262584" y="301809"/>
            <a:ext cx="7729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7D85"/>
                </a:solidFill>
              </a:rPr>
              <a:t>Context </a:t>
            </a:r>
            <a:r>
              <a:rPr lang="en-GB" sz="2800" b="1" dirty="0">
                <a:solidFill>
                  <a:schemeClr val="bg1"/>
                </a:solidFill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3708644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8"/>
          <p:cNvGrpSpPr>
            <a:grpSpLocks noChangeAspect="1"/>
          </p:cNvGrpSpPr>
          <p:nvPr/>
        </p:nvGrpSpPr>
        <p:grpSpPr bwMode="auto">
          <a:xfrm>
            <a:off x="107504" y="267494"/>
            <a:ext cx="5976664" cy="593137"/>
            <a:chOff x="1190" y="1833"/>
            <a:chExt cx="4136" cy="330"/>
          </a:xfrm>
        </p:grpSpPr>
        <p:sp>
          <p:nvSpPr>
            <p:cNvPr id="26" name="AutoShape 7"/>
            <p:cNvSpPr>
              <a:spLocks noChangeAspect="1" noChangeArrowheads="1" noTextEdit="1"/>
            </p:cNvSpPr>
            <p:nvPr/>
          </p:nvSpPr>
          <p:spPr bwMode="auto">
            <a:xfrm>
              <a:off x="1190" y="1833"/>
              <a:ext cx="413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9"/>
            <p:cNvSpPr>
              <a:spLocks/>
            </p:cNvSpPr>
            <p:nvPr/>
          </p:nvSpPr>
          <p:spPr bwMode="auto">
            <a:xfrm>
              <a:off x="1190" y="1835"/>
              <a:ext cx="4136" cy="328"/>
            </a:xfrm>
            <a:custGeom>
              <a:avLst/>
              <a:gdLst>
                <a:gd name="T0" fmla="*/ 4136 w 4136"/>
                <a:gd name="T1" fmla="*/ 292 h 328"/>
                <a:gd name="T2" fmla="*/ 4126 w 4136"/>
                <a:gd name="T3" fmla="*/ 284 h 328"/>
                <a:gd name="T4" fmla="*/ 4106 w 4136"/>
                <a:gd name="T5" fmla="*/ 274 h 328"/>
                <a:gd name="T6" fmla="*/ 4102 w 4136"/>
                <a:gd name="T7" fmla="*/ 266 h 328"/>
                <a:gd name="T8" fmla="*/ 4084 w 4136"/>
                <a:gd name="T9" fmla="*/ 258 h 328"/>
                <a:gd name="T10" fmla="*/ 4084 w 4136"/>
                <a:gd name="T11" fmla="*/ 246 h 328"/>
                <a:gd name="T12" fmla="*/ 4096 w 4136"/>
                <a:gd name="T13" fmla="*/ 220 h 328"/>
                <a:gd name="T14" fmla="*/ 4096 w 4136"/>
                <a:gd name="T15" fmla="*/ 192 h 328"/>
                <a:gd name="T16" fmla="*/ 4078 w 4136"/>
                <a:gd name="T17" fmla="*/ 158 h 328"/>
                <a:gd name="T18" fmla="*/ 4004 w 4136"/>
                <a:gd name="T19" fmla="*/ 146 h 328"/>
                <a:gd name="T20" fmla="*/ 3914 w 4136"/>
                <a:gd name="T21" fmla="*/ 134 h 328"/>
                <a:gd name="T22" fmla="*/ 3884 w 4136"/>
                <a:gd name="T23" fmla="*/ 118 h 328"/>
                <a:gd name="T24" fmla="*/ 3872 w 4136"/>
                <a:gd name="T25" fmla="*/ 100 h 328"/>
                <a:gd name="T26" fmla="*/ 3854 w 4136"/>
                <a:gd name="T27" fmla="*/ 80 h 328"/>
                <a:gd name="T28" fmla="*/ 3754 w 4136"/>
                <a:gd name="T29" fmla="*/ 48 h 328"/>
                <a:gd name="T30" fmla="*/ 3690 w 4136"/>
                <a:gd name="T31" fmla="*/ 40 h 328"/>
                <a:gd name="T32" fmla="*/ 3604 w 4136"/>
                <a:gd name="T33" fmla="*/ 38 h 328"/>
                <a:gd name="T34" fmla="*/ 3534 w 4136"/>
                <a:gd name="T35" fmla="*/ 36 h 328"/>
                <a:gd name="T36" fmla="*/ 3466 w 4136"/>
                <a:gd name="T37" fmla="*/ 36 h 328"/>
                <a:gd name="T38" fmla="*/ 3418 w 4136"/>
                <a:gd name="T39" fmla="*/ 34 h 328"/>
                <a:gd name="T40" fmla="*/ 3296 w 4136"/>
                <a:gd name="T41" fmla="*/ 34 h 328"/>
                <a:gd name="T42" fmla="*/ 3186 w 4136"/>
                <a:gd name="T43" fmla="*/ 24 h 328"/>
                <a:gd name="T44" fmla="*/ 2610 w 4136"/>
                <a:gd name="T45" fmla="*/ 0 h 328"/>
                <a:gd name="T46" fmla="*/ 2296 w 4136"/>
                <a:gd name="T47" fmla="*/ 6 h 328"/>
                <a:gd name="T48" fmla="*/ 1980 w 4136"/>
                <a:gd name="T49" fmla="*/ 4 h 328"/>
                <a:gd name="T50" fmla="*/ 408 w 4136"/>
                <a:gd name="T51" fmla="*/ 4 h 328"/>
                <a:gd name="T52" fmla="*/ 304 w 4136"/>
                <a:gd name="T53" fmla="*/ 10 h 328"/>
                <a:gd name="T54" fmla="*/ 52 w 4136"/>
                <a:gd name="T55" fmla="*/ 28 h 328"/>
                <a:gd name="T56" fmla="*/ 38 w 4136"/>
                <a:gd name="T57" fmla="*/ 32 h 328"/>
                <a:gd name="T58" fmla="*/ 46 w 4136"/>
                <a:gd name="T59" fmla="*/ 38 h 328"/>
                <a:gd name="T60" fmla="*/ 44 w 4136"/>
                <a:gd name="T61" fmla="*/ 52 h 328"/>
                <a:gd name="T62" fmla="*/ 74 w 4136"/>
                <a:gd name="T63" fmla="*/ 60 h 328"/>
                <a:gd name="T64" fmla="*/ 56 w 4136"/>
                <a:gd name="T65" fmla="*/ 68 h 328"/>
                <a:gd name="T66" fmla="*/ 174 w 4136"/>
                <a:gd name="T67" fmla="*/ 74 h 328"/>
                <a:gd name="T68" fmla="*/ 86 w 4136"/>
                <a:gd name="T69" fmla="*/ 98 h 328"/>
                <a:gd name="T70" fmla="*/ 84 w 4136"/>
                <a:gd name="T71" fmla="*/ 132 h 328"/>
                <a:gd name="T72" fmla="*/ 120 w 4136"/>
                <a:gd name="T73" fmla="*/ 162 h 328"/>
                <a:gd name="T74" fmla="*/ 172 w 4136"/>
                <a:gd name="T75" fmla="*/ 176 h 328"/>
                <a:gd name="T76" fmla="*/ 538 w 4136"/>
                <a:gd name="T77" fmla="*/ 190 h 328"/>
                <a:gd name="T78" fmla="*/ 592 w 4136"/>
                <a:gd name="T79" fmla="*/ 196 h 328"/>
                <a:gd name="T80" fmla="*/ 616 w 4136"/>
                <a:gd name="T81" fmla="*/ 228 h 328"/>
                <a:gd name="T82" fmla="*/ 658 w 4136"/>
                <a:gd name="T83" fmla="*/ 246 h 328"/>
                <a:gd name="T84" fmla="*/ 806 w 4136"/>
                <a:gd name="T85" fmla="*/ 274 h 328"/>
                <a:gd name="T86" fmla="*/ 1008 w 4136"/>
                <a:gd name="T87" fmla="*/ 286 h 328"/>
                <a:gd name="T88" fmla="*/ 1200 w 4136"/>
                <a:gd name="T89" fmla="*/ 288 h 328"/>
                <a:gd name="T90" fmla="*/ 1370 w 4136"/>
                <a:gd name="T91" fmla="*/ 288 h 328"/>
                <a:gd name="T92" fmla="*/ 1530 w 4136"/>
                <a:gd name="T93" fmla="*/ 288 h 328"/>
                <a:gd name="T94" fmla="*/ 1638 w 4136"/>
                <a:gd name="T95" fmla="*/ 286 h 328"/>
                <a:gd name="T96" fmla="*/ 2016 w 4136"/>
                <a:gd name="T97" fmla="*/ 284 h 328"/>
                <a:gd name="T98" fmla="*/ 2546 w 4136"/>
                <a:gd name="T99" fmla="*/ 284 h 328"/>
                <a:gd name="T100" fmla="*/ 2600 w 4136"/>
                <a:gd name="T101" fmla="*/ 286 h 328"/>
                <a:gd name="T102" fmla="*/ 2676 w 4136"/>
                <a:gd name="T103" fmla="*/ 286 h 328"/>
                <a:gd name="T104" fmla="*/ 2744 w 4136"/>
                <a:gd name="T105" fmla="*/ 288 h 328"/>
                <a:gd name="T106" fmla="*/ 2810 w 4136"/>
                <a:gd name="T107" fmla="*/ 292 h 328"/>
                <a:gd name="T108" fmla="*/ 2930 w 4136"/>
                <a:gd name="T109" fmla="*/ 290 h 328"/>
                <a:gd name="T110" fmla="*/ 3064 w 4136"/>
                <a:gd name="T111" fmla="*/ 300 h 328"/>
                <a:gd name="T112" fmla="*/ 3364 w 4136"/>
                <a:gd name="T113" fmla="*/ 318 h 328"/>
                <a:gd name="T114" fmla="*/ 3806 w 4136"/>
                <a:gd name="T115" fmla="*/ 328 h 328"/>
                <a:gd name="T116" fmla="*/ 3968 w 4136"/>
                <a:gd name="T117" fmla="*/ 320 h 328"/>
                <a:gd name="T118" fmla="*/ 4112 w 4136"/>
                <a:gd name="T119" fmla="*/ 300 h 328"/>
                <a:gd name="T120" fmla="*/ 4100 w 4136"/>
                <a:gd name="T121" fmla="*/ 29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36" h="328">
                  <a:moveTo>
                    <a:pt x="4100" y="298"/>
                  </a:moveTo>
                  <a:lnTo>
                    <a:pt x="4100" y="298"/>
                  </a:lnTo>
                  <a:lnTo>
                    <a:pt x="4120" y="296"/>
                  </a:lnTo>
                  <a:lnTo>
                    <a:pt x="4136" y="292"/>
                  </a:lnTo>
                  <a:lnTo>
                    <a:pt x="4136" y="292"/>
                  </a:lnTo>
                  <a:lnTo>
                    <a:pt x="4124" y="292"/>
                  </a:lnTo>
                  <a:lnTo>
                    <a:pt x="4116" y="290"/>
                  </a:lnTo>
                  <a:lnTo>
                    <a:pt x="4116" y="290"/>
                  </a:lnTo>
                  <a:lnTo>
                    <a:pt x="4124" y="286"/>
                  </a:lnTo>
                  <a:lnTo>
                    <a:pt x="4126" y="284"/>
                  </a:lnTo>
                  <a:lnTo>
                    <a:pt x="4128" y="278"/>
                  </a:lnTo>
                  <a:lnTo>
                    <a:pt x="4128" y="278"/>
                  </a:lnTo>
                  <a:lnTo>
                    <a:pt x="4116" y="276"/>
                  </a:lnTo>
                  <a:lnTo>
                    <a:pt x="4106" y="274"/>
                  </a:lnTo>
                  <a:lnTo>
                    <a:pt x="4106" y="274"/>
                  </a:lnTo>
                  <a:lnTo>
                    <a:pt x="4110" y="272"/>
                  </a:lnTo>
                  <a:lnTo>
                    <a:pt x="4108" y="270"/>
                  </a:lnTo>
                  <a:lnTo>
                    <a:pt x="4104" y="268"/>
                  </a:lnTo>
                  <a:lnTo>
                    <a:pt x="4102" y="266"/>
                  </a:lnTo>
                  <a:lnTo>
                    <a:pt x="4102" y="266"/>
                  </a:lnTo>
                  <a:lnTo>
                    <a:pt x="4108" y="264"/>
                  </a:lnTo>
                  <a:lnTo>
                    <a:pt x="4112" y="260"/>
                  </a:lnTo>
                  <a:lnTo>
                    <a:pt x="4112" y="260"/>
                  </a:lnTo>
                  <a:lnTo>
                    <a:pt x="4098" y="260"/>
                  </a:lnTo>
                  <a:lnTo>
                    <a:pt x="4084" y="258"/>
                  </a:lnTo>
                  <a:lnTo>
                    <a:pt x="4072" y="254"/>
                  </a:lnTo>
                  <a:lnTo>
                    <a:pt x="4062" y="252"/>
                  </a:lnTo>
                  <a:lnTo>
                    <a:pt x="4062" y="252"/>
                  </a:lnTo>
                  <a:lnTo>
                    <a:pt x="4072" y="250"/>
                  </a:lnTo>
                  <a:lnTo>
                    <a:pt x="4084" y="246"/>
                  </a:lnTo>
                  <a:lnTo>
                    <a:pt x="4092" y="240"/>
                  </a:lnTo>
                  <a:lnTo>
                    <a:pt x="4096" y="236"/>
                  </a:lnTo>
                  <a:lnTo>
                    <a:pt x="4098" y="230"/>
                  </a:lnTo>
                  <a:lnTo>
                    <a:pt x="4098" y="230"/>
                  </a:lnTo>
                  <a:lnTo>
                    <a:pt x="4096" y="220"/>
                  </a:lnTo>
                  <a:lnTo>
                    <a:pt x="4096" y="212"/>
                  </a:lnTo>
                  <a:lnTo>
                    <a:pt x="4096" y="204"/>
                  </a:lnTo>
                  <a:lnTo>
                    <a:pt x="4100" y="196"/>
                  </a:lnTo>
                  <a:lnTo>
                    <a:pt x="4100" y="196"/>
                  </a:lnTo>
                  <a:lnTo>
                    <a:pt x="4096" y="192"/>
                  </a:lnTo>
                  <a:lnTo>
                    <a:pt x="4094" y="188"/>
                  </a:lnTo>
                  <a:lnTo>
                    <a:pt x="4088" y="176"/>
                  </a:lnTo>
                  <a:lnTo>
                    <a:pt x="4084" y="166"/>
                  </a:lnTo>
                  <a:lnTo>
                    <a:pt x="4082" y="162"/>
                  </a:lnTo>
                  <a:lnTo>
                    <a:pt x="4078" y="158"/>
                  </a:lnTo>
                  <a:lnTo>
                    <a:pt x="4078" y="158"/>
                  </a:lnTo>
                  <a:lnTo>
                    <a:pt x="4070" y="154"/>
                  </a:lnTo>
                  <a:lnTo>
                    <a:pt x="4062" y="150"/>
                  </a:lnTo>
                  <a:lnTo>
                    <a:pt x="4044" y="148"/>
                  </a:lnTo>
                  <a:lnTo>
                    <a:pt x="4004" y="146"/>
                  </a:lnTo>
                  <a:lnTo>
                    <a:pt x="4004" y="146"/>
                  </a:lnTo>
                  <a:lnTo>
                    <a:pt x="3958" y="142"/>
                  </a:lnTo>
                  <a:lnTo>
                    <a:pt x="3914" y="138"/>
                  </a:lnTo>
                  <a:lnTo>
                    <a:pt x="3914" y="138"/>
                  </a:lnTo>
                  <a:lnTo>
                    <a:pt x="3914" y="134"/>
                  </a:lnTo>
                  <a:lnTo>
                    <a:pt x="3914" y="134"/>
                  </a:lnTo>
                  <a:lnTo>
                    <a:pt x="3902" y="132"/>
                  </a:lnTo>
                  <a:lnTo>
                    <a:pt x="3896" y="128"/>
                  </a:lnTo>
                  <a:lnTo>
                    <a:pt x="3890" y="122"/>
                  </a:lnTo>
                  <a:lnTo>
                    <a:pt x="3884" y="118"/>
                  </a:lnTo>
                  <a:lnTo>
                    <a:pt x="3884" y="118"/>
                  </a:lnTo>
                  <a:lnTo>
                    <a:pt x="3878" y="118"/>
                  </a:lnTo>
                  <a:lnTo>
                    <a:pt x="3878" y="118"/>
                  </a:lnTo>
                  <a:lnTo>
                    <a:pt x="3872" y="100"/>
                  </a:lnTo>
                  <a:lnTo>
                    <a:pt x="3872" y="100"/>
                  </a:lnTo>
                  <a:lnTo>
                    <a:pt x="3866" y="96"/>
                  </a:lnTo>
                  <a:lnTo>
                    <a:pt x="3862" y="90"/>
                  </a:lnTo>
                  <a:lnTo>
                    <a:pt x="3858" y="86"/>
                  </a:lnTo>
                  <a:lnTo>
                    <a:pt x="3854" y="80"/>
                  </a:lnTo>
                  <a:lnTo>
                    <a:pt x="3854" y="80"/>
                  </a:lnTo>
                  <a:lnTo>
                    <a:pt x="3842" y="70"/>
                  </a:lnTo>
                  <a:lnTo>
                    <a:pt x="3826" y="62"/>
                  </a:lnTo>
                  <a:lnTo>
                    <a:pt x="3810" y="56"/>
                  </a:lnTo>
                  <a:lnTo>
                    <a:pt x="3792" y="52"/>
                  </a:lnTo>
                  <a:lnTo>
                    <a:pt x="3754" y="48"/>
                  </a:lnTo>
                  <a:lnTo>
                    <a:pt x="3718" y="44"/>
                  </a:lnTo>
                  <a:lnTo>
                    <a:pt x="3718" y="44"/>
                  </a:lnTo>
                  <a:lnTo>
                    <a:pt x="3712" y="42"/>
                  </a:lnTo>
                  <a:lnTo>
                    <a:pt x="3704" y="40"/>
                  </a:lnTo>
                  <a:lnTo>
                    <a:pt x="3690" y="40"/>
                  </a:lnTo>
                  <a:lnTo>
                    <a:pt x="3676" y="42"/>
                  </a:lnTo>
                  <a:lnTo>
                    <a:pt x="3660" y="42"/>
                  </a:lnTo>
                  <a:lnTo>
                    <a:pt x="3660" y="42"/>
                  </a:lnTo>
                  <a:lnTo>
                    <a:pt x="3622" y="38"/>
                  </a:lnTo>
                  <a:lnTo>
                    <a:pt x="3604" y="38"/>
                  </a:lnTo>
                  <a:lnTo>
                    <a:pt x="3584" y="40"/>
                  </a:lnTo>
                  <a:lnTo>
                    <a:pt x="3584" y="40"/>
                  </a:lnTo>
                  <a:lnTo>
                    <a:pt x="3568" y="36"/>
                  </a:lnTo>
                  <a:lnTo>
                    <a:pt x="3550" y="36"/>
                  </a:lnTo>
                  <a:lnTo>
                    <a:pt x="3534" y="36"/>
                  </a:lnTo>
                  <a:lnTo>
                    <a:pt x="3516" y="40"/>
                  </a:lnTo>
                  <a:lnTo>
                    <a:pt x="3516" y="40"/>
                  </a:lnTo>
                  <a:lnTo>
                    <a:pt x="3500" y="36"/>
                  </a:lnTo>
                  <a:lnTo>
                    <a:pt x="3482" y="36"/>
                  </a:lnTo>
                  <a:lnTo>
                    <a:pt x="3466" y="36"/>
                  </a:lnTo>
                  <a:lnTo>
                    <a:pt x="3450" y="34"/>
                  </a:lnTo>
                  <a:lnTo>
                    <a:pt x="3450" y="34"/>
                  </a:lnTo>
                  <a:lnTo>
                    <a:pt x="3444" y="36"/>
                  </a:lnTo>
                  <a:lnTo>
                    <a:pt x="3436" y="36"/>
                  </a:lnTo>
                  <a:lnTo>
                    <a:pt x="3418" y="34"/>
                  </a:lnTo>
                  <a:lnTo>
                    <a:pt x="3418" y="34"/>
                  </a:lnTo>
                  <a:lnTo>
                    <a:pt x="3330" y="38"/>
                  </a:lnTo>
                  <a:lnTo>
                    <a:pt x="3330" y="38"/>
                  </a:lnTo>
                  <a:lnTo>
                    <a:pt x="3296" y="34"/>
                  </a:lnTo>
                  <a:lnTo>
                    <a:pt x="3296" y="34"/>
                  </a:lnTo>
                  <a:lnTo>
                    <a:pt x="3246" y="30"/>
                  </a:lnTo>
                  <a:lnTo>
                    <a:pt x="3196" y="26"/>
                  </a:lnTo>
                  <a:lnTo>
                    <a:pt x="3196" y="26"/>
                  </a:lnTo>
                  <a:lnTo>
                    <a:pt x="3186" y="24"/>
                  </a:lnTo>
                  <a:lnTo>
                    <a:pt x="3186" y="24"/>
                  </a:lnTo>
                  <a:lnTo>
                    <a:pt x="3038" y="14"/>
                  </a:lnTo>
                  <a:lnTo>
                    <a:pt x="2896" y="8"/>
                  </a:lnTo>
                  <a:lnTo>
                    <a:pt x="2754" y="4"/>
                  </a:lnTo>
                  <a:lnTo>
                    <a:pt x="2610" y="0"/>
                  </a:lnTo>
                  <a:lnTo>
                    <a:pt x="2610" y="0"/>
                  </a:lnTo>
                  <a:lnTo>
                    <a:pt x="2532" y="0"/>
                  </a:lnTo>
                  <a:lnTo>
                    <a:pt x="2454" y="0"/>
                  </a:lnTo>
                  <a:lnTo>
                    <a:pt x="2300" y="4"/>
                  </a:lnTo>
                  <a:lnTo>
                    <a:pt x="2300" y="4"/>
                  </a:lnTo>
                  <a:lnTo>
                    <a:pt x="2296" y="6"/>
                  </a:lnTo>
                  <a:lnTo>
                    <a:pt x="2292" y="8"/>
                  </a:lnTo>
                  <a:lnTo>
                    <a:pt x="2292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1980" y="4"/>
                  </a:lnTo>
                  <a:lnTo>
                    <a:pt x="1698" y="2"/>
                  </a:lnTo>
                  <a:lnTo>
                    <a:pt x="1130" y="0"/>
                  </a:lnTo>
                  <a:lnTo>
                    <a:pt x="1130" y="0"/>
                  </a:lnTo>
                  <a:lnTo>
                    <a:pt x="768" y="0"/>
                  </a:lnTo>
                  <a:lnTo>
                    <a:pt x="408" y="4"/>
                  </a:lnTo>
                  <a:lnTo>
                    <a:pt x="408" y="4"/>
                  </a:lnTo>
                  <a:lnTo>
                    <a:pt x="398" y="6"/>
                  </a:lnTo>
                  <a:lnTo>
                    <a:pt x="390" y="8"/>
                  </a:lnTo>
                  <a:lnTo>
                    <a:pt x="390" y="8"/>
                  </a:lnTo>
                  <a:lnTo>
                    <a:pt x="304" y="10"/>
                  </a:lnTo>
                  <a:lnTo>
                    <a:pt x="214" y="12"/>
                  </a:lnTo>
                  <a:lnTo>
                    <a:pt x="128" y="18"/>
                  </a:lnTo>
                  <a:lnTo>
                    <a:pt x="88" y="24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70" y="28"/>
                  </a:lnTo>
                  <a:lnTo>
                    <a:pt x="78" y="28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38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8" y="36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28" y="42"/>
                  </a:lnTo>
                  <a:lnTo>
                    <a:pt x="22" y="44"/>
                  </a:lnTo>
                  <a:lnTo>
                    <a:pt x="18" y="50"/>
                  </a:lnTo>
                  <a:lnTo>
                    <a:pt x="18" y="50"/>
                  </a:lnTo>
                  <a:lnTo>
                    <a:pt x="44" y="52"/>
                  </a:lnTo>
                  <a:lnTo>
                    <a:pt x="68" y="54"/>
                  </a:lnTo>
                  <a:lnTo>
                    <a:pt x="68" y="54"/>
                  </a:lnTo>
                  <a:lnTo>
                    <a:pt x="62" y="56"/>
                  </a:lnTo>
                  <a:lnTo>
                    <a:pt x="66" y="58"/>
                  </a:lnTo>
                  <a:lnTo>
                    <a:pt x="74" y="60"/>
                  </a:lnTo>
                  <a:lnTo>
                    <a:pt x="80" y="62"/>
                  </a:lnTo>
                  <a:lnTo>
                    <a:pt x="80" y="62"/>
                  </a:lnTo>
                  <a:lnTo>
                    <a:pt x="66" y="64"/>
                  </a:lnTo>
                  <a:lnTo>
                    <a:pt x="56" y="68"/>
                  </a:lnTo>
                  <a:lnTo>
                    <a:pt x="56" y="68"/>
                  </a:lnTo>
                  <a:lnTo>
                    <a:pt x="88" y="68"/>
                  </a:lnTo>
                  <a:lnTo>
                    <a:pt x="118" y="70"/>
                  </a:lnTo>
                  <a:lnTo>
                    <a:pt x="148" y="74"/>
                  </a:lnTo>
                  <a:lnTo>
                    <a:pt x="174" y="74"/>
                  </a:lnTo>
                  <a:lnTo>
                    <a:pt x="174" y="74"/>
                  </a:lnTo>
                  <a:lnTo>
                    <a:pt x="146" y="78"/>
                  </a:lnTo>
                  <a:lnTo>
                    <a:pt x="122" y="82"/>
                  </a:lnTo>
                  <a:lnTo>
                    <a:pt x="100" y="88"/>
                  </a:lnTo>
                  <a:lnTo>
                    <a:pt x="92" y="92"/>
                  </a:lnTo>
                  <a:lnTo>
                    <a:pt x="86" y="98"/>
                  </a:lnTo>
                  <a:lnTo>
                    <a:pt x="86" y="98"/>
                  </a:lnTo>
                  <a:lnTo>
                    <a:pt x="92" y="108"/>
                  </a:lnTo>
                  <a:lnTo>
                    <a:pt x="94" y="116"/>
                  </a:lnTo>
                  <a:lnTo>
                    <a:pt x="92" y="122"/>
                  </a:lnTo>
                  <a:lnTo>
                    <a:pt x="84" y="132"/>
                  </a:lnTo>
                  <a:lnTo>
                    <a:pt x="84" y="132"/>
                  </a:lnTo>
                  <a:lnTo>
                    <a:pt x="94" y="136"/>
                  </a:lnTo>
                  <a:lnTo>
                    <a:pt x="100" y="140"/>
                  </a:lnTo>
                  <a:lnTo>
                    <a:pt x="110" y="150"/>
                  </a:lnTo>
                  <a:lnTo>
                    <a:pt x="120" y="162"/>
                  </a:lnTo>
                  <a:lnTo>
                    <a:pt x="126" y="166"/>
                  </a:lnTo>
                  <a:lnTo>
                    <a:pt x="136" y="170"/>
                  </a:lnTo>
                  <a:lnTo>
                    <a:pt x="136" y="170"/>
                  </a:lnTo>
                  <a:lnTo>
                    <a:pt x="152" y="174"/>
                  </a:lnTo>
                  <a:lnTo>
                    <a:pt x="172" y="176"/>
                  </a:lnTo>
                  <a:lnTo>
                    <a:pt x="214" y="180"/>
                  </a:lnTo>
                  <a:lnTo>
                    <a:pt x="306" y="182"/>
                  </a:lnTo>
                  <a:lnTo>
                    <a:pt x="306" y="182"/>
                  </a:lnTo>
                  <a:lnTo>
                    <a:pt x="464" y="188"/>
                  </a:lnTo>
                  <a:lnTo>
                    <a:pt x="538" y="190"/>
                  </a:lnTo>
                  <a:lnTo>
                    <a:pt x="606" y="192"/>
                  </a:lnTo>
                  <a:lnTo>
                    <a:pt x="606" y="192"/>
                  </a:lnTo>
                  <a:lnTo>
                    <a:pt x="596" y="194"/>
                  </a:lnTo>
                  <a:lnTo>
                    <a:pt x="594" y="196"/>
                  </a:lnTo>
                  <a:lnTo>
                    <a:pt x="592" y="196"/>
                  </a:lnTo>
                  <a:lnTo>
                    <a:pt x="594" y="198"/>
                  </a:lnTo>
                  <a:lnTo>
                    <a:pt x="594" y="198"/>
                  </a:lnTo>
                  <a:lnTo>
                    <a:pt x="598" y="206"/>
                  </a:lnTo>
                  <a:lnTo>
                    <a:pt x="604" y="214"/>
                  </a:lnTo>
                  <a:lnTo>
                    <a:pt x="616" y="228"/>
                  </a:lnTo>
                  <a:lnTo>
                    <a:pt x="616" y="228"/>
                  </a:lnTo>
                  <a:lnTo>
                    <a:pt x="630" y="230"/>
                  </a:lnTo>
                  <a:lnTo>
                    <a:pt x="640" y="236"/>
                  </a:lnTo>
                  <a:lnTo>
                    <a:pt x="648" y="242"/>
                  </a:lnTo>
                  <a:lnTo>
                    <a:pt x="658" y="246"/>
                  </a:lnTo>
                  <a:lnTo>
                    <a:pt x="658" y="246"/>
                  </a:lnTo>
                  <a:lnTo>
                    <a:pt x="688" y="256"/>
                  </a:lnTo>
                  <a:lnTo>
                    <a:pt x="724" y="264"/>
                  </a:lnTo>
                  <a:lnTo>
                    <a:pt x="764" y="270"/>
                  </a:lnTo>
                  <a:lnTo>
                    <a:pt x="806" y="274"/>
                  </a:lnTo>
                  <a:lnTo>
                    <a:pt x="894" y="280"/>
                  </a:lnTo>
                  <a:lnTo>
                    <a:pt x="980" y="282"/>
                  </a:lnTo>
                  <a:lnTo>
                    <a:pt x="980" y="282"/>
                  </a:lnTo>
                  <a:lnTo>
                    <a:pt x="994" y="284"/>
                  </a:lnTo>
                  <a:lnTo>
                    <a:pt x="1008" y="286"/>
                  </a:lnTo>
                  <a:lnTo>
                    <a:pt x="1042" y="286"/>
                  </a:lnTo>
                  <a:lnTo>
                    <a:pt x="1078" y="284"/>
                  </a:lnTo>
                  <a:lnTo>
                    <a:pt x="1112" y="284"/>
                  </a:lnTo>
                  <a:lnTo>
                    <a:pt x="1112" y="284"/>
                  </a:lnTo>
                  <a:lnTo>
                    <a:pt x="1200" y="288"/>
                  </a:lnTo>
                  <a:lnTo>
                    <a:pt x="1246" y="288"/>
                  </a:lnTo>
                  <a:lnTo>
                    <a:pt x="1290" y="284"/>
                  </a:lnTo>
                  <a:lnTo>
                    <a:pt x="1290" y="284"/>
                  </a:lnTo>
                  <a:lnTo>
                    <a:pt x="1330" y="288"/>
                  </a:lnTo>
                  <a:lnTo>
                    <a:pt x="1370" y="288"/>
                  </a:lnTo>
                  <a:lnTo>
                    <a:pt x="1410" y="288"/>
                  </a:lnTo>
                  <a:lnTo>
                    <a:pt x="1452" y="284"/>
                  </a:lnTo>
                  <a:lnTo>
                    <a:pt x="1452" y="284"/>
                  </a:lnTo>
                  <a:lnTo>
                    <a:pt x="1490" y="288"/>
                  </a:lnTo>
                  <a:lnTo>
                    <a:pt x="1530" y="288"/>
                  </a:lnTo>
                  <a:lnTo>
                    <a:pt x="1570" y="288"/>
                  </a:lnTo>
                  <a:lnTo>
                    <a:pt x="1608" y="290"/>
                  </a:lnTo>
                  <a:lnTo>
                    <a:pt x="1608" y="290"/>
                  </a:lnTo>
                  <a:lnTo>
                    <a:pt x="1620" y="286"/>
                  </a:lnTo>
                  <a:lnTo>
                    <a:pt x="1638" y="286"/>
                  </a:lnTo>
                  <a:lnTo>
                    <a:pt x="1678" y="288"/>
                  </a:lnTo>
                  <a:lnTo>
                    <a:pt x="1678" y="288"/>
                  </a:lnTo>
                  <a:lnTo>
                    <a:pt x="1860" y="284"/>
                  </a:lnTo>
                  <a:lnTo>
                    <a:pt x="1944" y="284"/>
                  </a:lnTo>
                  <a:lnTo>
                    <a:pt x="2016" y="284"/>
                  </a:lnTo>
                  <a:lnTo>
                    <a:pt x="2016" y="284"/>
                  </a:lnTo>
                  <a:lnTo>
                    <a:pt x="2146" y="284"/>
                  </a:lnTo>
                  <a:lnTo>
                    <a:pt x="2278" y="282"/>
                  </a:lnTo>
                  <a:lnTo>
                    <a:pt x="2546" y="284"/>
                  </a:lnTo>
                  <a:lnTo>
                    <a:pt x="2546" y="284"/>
                  </a:lnTo>
                  <a:lnTo>
                    <a:pt x="2552" y="286"/>
                  </a:lnTo>
                  <a:lnTo>
                    <a:pt x="2558" y="288"/>
                  </a:lnTo>
                  <a:lnTo>
                    <a:pt x="2572" y="286"/>
                  </a:lnTo>
                  <a:lnTo>
                    <a:pt x="2586" y="286"/>
                  </a:lnTo>
                  <a:lnTo>
                    <a:pt x="2600" y="286"/>
                  </a:lnTo>
                  <a:lnTo>
                    <a:pt x="2600" y="286"/>
                  </a:lnTo>
                  <a:lnTo>
                    <a:pt x="2638" y="290"/>
                  </a:lnTo>
                  <a:lnTo>
                    <a:pt x="2656" y="288"/>
                  </a:lnTo>
                  <a:lnTo>
                    <a:pt x="2676" y="286"/>
                  </a:lnTo>
                  <a:lnTo>
                    <a:pt x="2676" y="286"/>
                  </a:lnTo>
                  <a:lnTo>
                    <a:pt x="2692" y="290"/>
                  </a:lnTo>
                  <a:lnTo>
                    <a:pt x="2710" y="290"/>
                  </a:lnTo>
                  <a:lnTo>
                    <a:pt x="2726" y="290"/>
                  </a:lnTo>
                  <a:lnTo>
                    <a:pt x="2744" y="288"/>
                  </a:lnTo>
                  <a:lnTo>
                    <a:pt x="2744" y="288"/>
                  </a:lnTo>
                  <a:lnTo>
                    <a:pt x="2760" y="290"/>
                  </a:lnTo>
                  <a:lnTo>
                    <a:pt x="2778" y="290"/>
                  </a:lnTo>
                  <a:lnTo>
                    <a:pt x="2794" y="290"/>
                  </a:lnTo>
                  <a:lnTo>
                    <a:pt x="2810" y="292"/>
                  </a:lnTo>
                  <a:lnTo>
                    <a:pt x="2810" y="292"/>
                  </a:lnTo>
                  <a:lnTo>
                    <a:pt x="2816" y="290"/>
                  </a:lnTo>
                  <a:lnTo>
                    <a:pt x="2824" y="290"/>
                  </a:lnTo>
                  <a:lnTo>
                    <a:pt x="2842" y="292"/>
                  </a:lnTo>
                  <a:lnTo>
                    <a:pt x="2842" y="292"/>
                  </a:lnTo>
                  <a:lnTo>
                    <a:pt x="2930" y="290"/>
                  </a:lnTo>
                  <a:lnTo>
                    <a:pt x="2930" y="290"/>
                  </a:lnTo>
                  <a:lnTo>
                    <a:pt x="2964" y="292"/>
                  </a:lnTo>
                  <a:lnTo>
                    <a:pt x="2964" y="292"/>
                  </a:lnTo>
                  <a:lnTo>
                    <a:pt x="3014" y="296"/>
                  </a:lnTo>
                  <a:lnTo>
                    <a:pt x="3064" y="300"/>
                  </a:lnTo>
                  <a:lnTo>
                    <a:pt x="3064" y="300"/>
                  </a:lnTo>
                  <a:lnTo>
                    <a:pt x="3074" y="302"/>
                  </a:lnTo>
                  <a:lnTo>
                    <a:pt x="3074" y="302"/>
                  </a:lnTo>
                  <a:lnTo>
                    <a:pt x="3222" y="312"/>
                  </a:lnTo>
                  <a:lnTo>
                    <a:pt x="3364" y="318"/>
                  </a:lnTo>
                  <a:lnTo>
                    <a:pt x="3506" y="322"/>
                  </a:lnTo>
                  <a:lnTo>
                    <a:pt x="3650" y="326"/>
                  </a:lnTo>
                  <a:lnTo>
                    <a:pt x="3650" y="326"/>
                  </a:lnTo>
                  <a:lnTo>
                    <a:pt x="3728" y="328"/>
                  </a:lnTo>
                  <a:lnTo>
                    <a:pt x="3806" y="328"/>
                  </a:lnTo>
                  <a:lnTo>
                    <a:pt x="3960" y="324"/>
                  </a:lnTo>
                  <a:lnTo>
                    <a:pt x="3960" y="324"/>
                  </a:lnTo>
                  <a:lnTo>
                    <a:pt x="3964" y="322"/>
                  </a:lnTo>
                  <a:lnTo>
                    <a:pt x="3968" y="320"/>
                  </a:lnTo>
                  <a:lnTo>
                    <a:pt x="3968" y="320"/>
                  </a:lnTo>
                  <a:lnTo>
                    <a:pt x="4006" y="318"/>
                  </a:lnTo>
                  <a:lnTo>
                    <a:pt x="4044" y="314"/>
                  </a:lnTo>
                  <a:lnTo>
                    <a:pt x="4080" y="308"/>
                  </a:lnTo>
                  <a:lnTo>
                    <a:pt x="4098" y="304"/>
                  </a:lnTo>
                  <a:lnTo>
                    <a:pt x="4112" y="300"/>
                  </a:lnTo>
                  <a:lnTo>
                    <a:pt x="4112" y="300"/>
                  </a:lnTo>
                  <a:lnTo>
                    <a:pt x="4106" y="300"/>
                  </a:lnTo>
                  <a:lnTo>
                    <a:pt x="4102" y="300"/>
                  </a:lnTo>
                  <a:lnTo>
                    <a:pt x="4100" y="298"/>
                  </a:lnTo>
                  <a:lnTo>
                    <a:pt x="4100" y="2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197224"/>
            <a:ext cx="1108058" cy="7527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roup 8">
            <a:extLst>
              <a:ext uri="{FF2B5EF4-FFF2-40B4-BE49-F238E27FC236}">
                <a16:creationId xmlns:a16="http://schemas.microsoft.com/office/drawing/2014/main" id="{479E86BF-09C5-E948-B798-B5118B27815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7504" y="312261"/>
            <a:ext cx="5328592" cy="693184"/>
            <a:chOff x="1190" y="1833"/>
            <a:chExt cx="4136" cy="330"/>
          </a:xfrm>
        </p:grpSpPr>
        <p:sp>
          <p:nvSpPr>
            <p:cNvPr id="9" name="AutoShape 7">
              <a:extLst>
                <a:ext uri="{FF2B5EF4-FFF2-40B4-BE49-F238E27FC236}">
                  <a16:creationId xmlns:a16="http://schemas.microsoft.com/office/drawing/2014/main" id="{C8922BDD-1D49-7448-89D7-213979DA352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190" y="1833"/>
              <a:ext cx="413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502A203-C0DA-F148-B63B-F90ADD87A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0" y="1835"/>
              <a:ext cx="4136" cy="328"/>
            </a:xfrm>
            <a:custGeom>
              <a:avLst/>
              <a:gdLst>
                <a:gd name="T0" fmla="*/ 4136 w 4136"/>
                <a:gd name="T1" fmla="*/ 292 h 328"/>
                <a:gd name="T2" fmla="*/ 4126 w 4136"/>
                <a:gd name="T3" fmla="*/ 284 h 328"/>
                <a:gd name="T4" fmla="*/ 4106 w 4136"/>
                <a:gd name="T5" fmla="*/ 274 h 328"/>
                <a:gd name="T6" fmla="*/ 4102 w 4136"/>
                <a:gd name="T7" fmla="*/ 266 h 328"/>
                <a:gd name="T8" fmla="*/ 4084 w 4136"/>
                <a:gd name="T9" fmla="*/ 258 h 328"/>
                <a:gd name="T10" fmla="*/ 4084 w 4136"/>
                <a:gd name="T11" fmla="*/ 246 h 328"/>
                <a:gd name="T12" fmla="*/ 4096 w 4136"/>
                <a:gd name="T13" fmla="*/ 220 h 328"/>
                <a:gd name="T14" fmla="*/ 4096 w 4136"/>
                <a:gd name="T15" fmla="*/ 192 h 328"/>
                <a:gd name="T16" fmla="*/ 4078 w 4136"/>
                <a:gd name="T17" fmla="*/ 158 h 328"/>
                <a:gd name="T18" fmla="*/ 4004 w 4136"/>
                <a:gd name="T19" fmla="*/ 146 h 328"/>
                <a:gd name="T20" fmla="*/ 3914 w 4136"/>
                <a:gd name="T21" fmla="*/ 134 h 328"/>
                <a:gd name="T22" fmla="*/ 3884 w 4136"/>
                <a:gd name="T23" fmla="*/ 118 h 328"/>
                <a:gd name="T24" fmla="*/ 3872 w 4136"/>
                <a:gd name="T25" fmla="*/ 100 h 328"/>
                <a:gd name="T26" fmla="*/ 3854 w 4136"/>
                <a:gd name="T27" fmla="*/ 80 h 328"/>
                <a:gd name="T28" fmla="*/ 3754 w 4136"/>
                <a:gd name="T29" fmla="*/ 48 h 328"/>
                <a:gd name="T30" fmla="*/ 3690 w 4136"/>
                <a:gd name="T31" fmla="*/ 40 h 328"/>
                <a:gd name="T32" fmla="*/ 3604 w 4136"/>
                <a:gd name="T33" fmla="*/ 38 h 328"/>
                <a:gd name="T34" fmla="*/ 3534 w 4136"/>
                <a:gd name="T35" fmla="*/ 36 h 328"/>
                <a:gd name="T36" fmla="*/ 3466 w 4136"/>
                <a:gd name="T37" fmla="*/ 36 h 328"/>
                <a:gd name="T38" fmla="*/ 3418 w 4136"/>
                <a:gd name="T39" fmla="*/ 34 h 328"/>
                <a:gd name="T40" fmla="*/ 3296 w 4136"/>
                <a:gd name="T41" fmla="*/ 34 h 328"/>
                <a:gd name="T42" fmla="*/ 3186 w 4136"/>
                <a:gd name="T43" fmla="*/ 24 h 328"/>
                <a:gd name="T44" fmla="*/ 2610 w 4136"/>
                <a:gd name="T45" fmla="*/ 0 h 328"/>
                <a:gd name="T46" fmla="*/ 2296 w 4136"/>
                <a:gd name="T47" fmla="*/ 6 h 328"/>
                <a:gd name="T48" fmla="*/ 1980 w 4136"/>
                <a:gd name="T49" fmla="*/ 4 h 328"/>
                <a:gd name="T50" fmla="*/ 408 w 4136"/>
                <a:gd name="T51" fmla="*/ 4 h 328"/>
                <a:gd name="T52" fmla="*/ 304 w 4136"/>
                <a:gd name="T53" fmla="*/ 10 h 328"/>
                <a:gd name="T54" fmla="*/ 52 w 4136"/>
                <a:gd name="T55" fmla="*/ 28 h 328"/>
                <a:gd name="T56" fmla="*/ 38 w 4136"/>
                <a:gd name="T57" fmla="*/ 32 h 328"/>
                <a:gd name="T58" fmla="*/ 46 w 4136"/>
                <a:gd name="T59" fmla="*/ 38 h 328"/>
                <a:gd name="T60" fmla="*/ 44 w 4136"/>
                <a:gd name="T61" fmla="*/ 52 h 328"/>
                <a:gd name="T62" fmla="*/ 74 w 4136"/>
                <a:gd name="T63" fmla="*/ 60 h 328"/>
                <a:gd name="T64" fmla="*/ 56 w 4136"/>
                <a:gd name="T65" fmla="*/ 68 h 328"/>
                <a:gd name="T66" fmla="*/ 174 w 4136"/>
                <a:gd name="T67" fmla="*/ 74 h 328"/>
                <a:gd name="T68" fmla="*/ 86 w 4136"/>
                <a:gd name="T69" fmla="*/ 98 h 328"/>
                <a:gd name="T70" fmla="*/ 84 w 4136"/>
                <a:gd name="T71" fmla="*/ 132 h 328"/>
                <a:gd name="T72" fmla="*/ 120 w 4136"/>
                <a:gd name="T73" fmla="*/ 162 h 328"/>
                <a:gd name="T74" fmla="*/ 172 w 4136"/>
                <a:gd name="T75" fmla="*/ 176 h 328"/>
                <a:gd name="T76" fmla="*/ 538 w 4136"/>
                <a:gd name="T77" fmla="*/ 190 h 328"/>
                <a:gd name="T78" fmla="*/ 592 w 4136"/>
                <a:gd name="T79" fmla="*/ 196 h 328"/>
                <a:gd name="T80" fmla="*/ 616 w 4136"/>
                <a:gd name="T81" fmla="*/ 228 h 328"/>
                <a:gd name="T82" fmla="*/ 658 w 4136"/>
                <a:gd name="T83" fmla="*/ 246 h 328"/>
                <a:gd name="T84" fmla="*/ 806 w 4136"/>
                <a:gd name="T85" fmla="*/ 274 h 328"/>
                <a:gd name="T86" fmla="*/ 1008 w 4136"/>
                <a:gd name="T87" fmla="*/ 286 h 328"/>
                <a:gd name="T88" fmla="*/ 1200 w 4136"/>
                <a:gd name="T89" fmla="*/ 288 h 328"/>
                <a:gd name="T90" fmla="*/ 1370 w 4136"/>
                <a:gd name="T91" fmla="*/ 288 h 328"/>
                <a:gd name="T92" fmla="*/ 1530 w 4136"/>
                <a:gd name="T93" fmla="*/ 288 h 328"/>
                <a:gd name="T94" fmla="*/ 1638 w 4136"/>
                <a:gd name="T95" fmla="*/ 286 h 328"/>
                <a:gd name="T96" fmla="*/ 2016 w 4136"/>
                <a:gd name="T97" fmla="*/ 284 h 328"/>
                <a:gd name="T98" fmla="*/ 2546 w 4136"/>
                <a:gd name="T99" fmla="*/ 284 h 328"/>
                <a:gd name="T100" fmla="*/ 2600 w 4136"/>
                <a:gd name="T101" fmla="*/ 286 h 328"/>
                <a:gd name="T102" fmla="*/ 2676 w 4136"/>
                <a:gd name="T103" fmla="*/ 286 h 328"/>
                <a:gd name="T104" fmla="*/ 2744 w 4136"/>
                <a:gd name="T105" fmla="*/ 288 h 328"/>
                <a:gd name="T106" fmla="*/ 2810 w 4136"/>
                <a:gd name="T107" fmla="*/ 292 h 328"/>
                <a:gd name="T108" fmla="*/ 2930 w 4136"/>
                <a:gd name="T109" fmla="*/ 290 h 328"/>
                <a:gd name="T110" fmla="*/ 3064 w 4136"/>
                <a:gd name="T111" fmla="*/ 300 h 328"/>
                <a:gd name="T112" fmla="*/ 3364 w 4136"/>
                <a:gd name="T113" fmla="*/ 318 h 328"/>
                <a:gd name="T114" fmla="*/ 3806 w 4136"/>
                <a:gd name="T115" fmla="*/ 328 h 328"/>
                <a:gd name="T116" fmla="*/ 3968 w 4136"/>
                <a:gd name="T117" fmla="*/ 320 h 328"/>
                <a:gd name="T118" fmla="*/ 4112 w 4136"/>
                <a:gd name="T119" fmla="*/ 300 h 328"/>
                <a:gd name="T120" fmla="*/ 4100 w 4136"/>
                <a:gd name="T121" fmla="*/ 29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36" h="328">
                  <a:moveTo>
                    <a:pt x="4100" y="298"/>
                  </a:moveTo>
                  <a:lnTo>
                    <a:pt x="4100" y="298"/>
                  </a:lnTo>
                  <a:lnTo>
                    <a:pt x="4120" y="296"/>
                  </a:lnTo>
                  <a:lnTo>
                    <a:pt x="4136" y="292"/>
                  </a:lnTo>
                  <a:lnTo>
                    <a:pt x="4136" y="292"/>
                  </a:lnTo>
                  <a:lnTo>
                    <a:pt x="4124" y="292"/>
                  </a:lnTo>
                  <a:lnTo>
                    <a:pt x="4116" y="290"/>
                  </a:lnTo>
                  <a:lnTo>
                    <a:pt x="4116" y="290"/>
                  </a:lnTo>
                  <a:lnTo>
                    <a:pt x="4124" y="286"/>
                  </a:lnTo>
                  <a:lnTo>
                    <a:pt x="4126" y="284"/>
                  </a:lnTo>
                  <a:lnTo>
                    <a:pt x="4128" y="278"/>
                  </a:lnTo>
                  <a:lnTo>
                    <a:pt x="4128" y="278"/>
                  </a:lnTo>
                  <a:lnTo>
                    <a:pt x="4116" y="276"/>
                  </a:lnTo>
                  <a:lnTo>
                    <a:pt x="4106" y="274"/>
                  </a:lnTo>
                  <a:lnTo>
                    <a:pt x="4106" y="274"/>
                  </a:lnTo>
                  <a:lnTo>
                    <a:pt x="4110" y="272"/>
                  </a:lnTo>
                  <a:lnTo>
                    <a:pt x="4108" y="270"/>
                  </a:lnTo>
                  <a:lnTo>
                    <a:pt x="4104" y="268"/>
                  </a:lnTo>
                  <a:lnTo>
                    <a:pt x="4102" y="266"/>
                  </a:lnTo>
                  <a:lnTo>
                    <a:pt x="4102" y="266"/>
                  </a:lnTo>
                  <a:lnTo>
                    <a:pt x="4108" y="264"/>
                  </a:lnTo>
                  <a:lnTo>
                    <a:pt x="4112" y="260"/>
                  </a:lnTo>
                  <a:lnTo>
                    <a:pt x="4112" y="260"/>
                  </a:lnTo>
                  <a:lnTo>
                    <a:pt x="4098" y="260"/>
                  </a:lnTo>
                  <a:lnTo>
                    <a:pt x="4084" y="258"/>
                  </a:lnTo>
                  <a:lnTo>
                    <a:pt x="4072" y="254"/>
                  </a:lnTo>
                  <a:lnTo>
                    <a:pt x="4062" y="252"/>
                  </a:lnTo>
                  <a:lnTo>
                    <a:pt x="4062" y="252"/>
                  </a:lnTo>
                  <a:lnTo>
                    <a:pt x="4072" y="250"/>
                  </a:lnTo>
                  <a:lnTo>
                    <a:pt x="4084" y="246"/>
                  </a:lnTo>
                  <a:lnTo>
                    <a:pt x="4092" y="240"/>
                  </a:lnTo>
                  <a:lnTo>
                    <a:pt x="4096" y="236"/>
                  </a:lnTo>
                  <a:lnTo>
                    <a:pt x="4098" y="230"/>
                  </a:lnTo>
                  <a:lnTo>
                    <a:pt x="4098" y="230"/>
                  </a:lnTo>
                  <a:lnTo>
                    <a:pt x="4096" y="220"/>
                  </a:lnTo>
                  <a:lnTo>
                    <a:pt x="4096" y="212"/>
                  </a:lnTo>
                  <a:lnTo>
                    <a:pt x="4096" y="204"/>
                  </a:lnTo>
                  <a:lnTo>
                    <a:pt x="4100" y="196"/>
                  </a:lnTo>
                  <a:lnTo>
                    <a:pt x="4100" y="196"/>
                  </a:lnTo>
                  <a:lnTo>
                    <a:pt x="4096" y="192"/>
                  </a:lnTo>
                  <a:lnTo>
                    <a:pt x="4094" y="188"/>
                  </a:lnTo>
                  <a:lnTo>
                    <a:pt x="4088" y="176"/>
                  </a:lnTo>
                  <a:lnTo>
                    <a:pt x="4084" y="166"/>
                  </a:lnTo>
                  <a:lnTo>
                    <a:pt x="4082" y="162"/>
                  </a:lnTo>
                  <a:lnTo>
                    <a:pt x="4078" y="158"/>
                  </a:lnTo>
                  <a:lnTo>
                    <a:pt x="4078" y="158"/>
                  </a:lnTo>
                  <a:lnTo>
                    <a:pt x="4070" y="154"/>
                  </a:lnTo>
                  <a:lnTo>
                    <a:pt x="4062" y="150"/>
                  </a:lnTo>
                  <a:lnTo>
                    <a:pt x="4044" y="148"/>
                  </a:lnTo>
                  <a:lnTo>
                    <a:pt x="4004" y="146"/>
                  </a:lnTo>
                  <a:lnTo>
                    <a:pt x="4004" y="146"/>
                  </a:lnTo>
                  <a:lnTo>
                    <a:pt x="3958" y="142"/>
                  </a:lnTo>
                  <a:lnTo>
                    <a:pt x="3914" y="138"/>
                  </a:lnTo>
                  <a:lnTo>
                    <a:pt x="3914" y="138"/>
                  </a:lnTo>
                  <a:lnTo>
                    <a:pt x="3914" y="134"/>
                  </a:lnTo>
                  <a:lnTo>
                    <a:pt x="3914" y="134"/>
                  </a:lnTo>
                  <a:lnTo>
                    <a:pt x="3902" y="132"/>
                  </a:lnTo>
                  <a:lnTo>
                    <a:pt x="3896" y="128"/>
                  </a:lnTo>
                  <a:lnTo>
                    <a:pt x="3890" y="122"/>
                  </a:lnTo>
                  <a:lnTo>
                    <a:pt x="3884" y="118"/>
                  </a:lnTo>
                  <a:lnTo>
                    <a:pt x="3884" y="118"/>
                  </a:lnTo>
                  <a:lnTo>
                    <a:pt x="3878" y="118"/>
                  </a:lnTo>
                  <a:lnTo>
                    <a:pt x="3878" y="118"/>
                  </a:lnTo>
                  <a:lnTo>
                    <a:pt x="3872" y="100"/>
                  </a:lnTo>
                  <a:lnTo>
                    <a:pt x="3872" y="100"/>
                  </a:lnTo>
                  <a:lnTo>
                    <a:pt x="3866" y="96"/>
                  </a:lnTo>
                  <a:lnTo>
                    <a:pt x="3862" y="90"/>
                  </a:lnTo>
                  <a:lnTo>
                    <a:pt x="3858" y="86"/>
                  </a:lnTo>
                  <a:lnTo>
                    <a:pt x="3854" y="80"/>
                  </a:lnTo>
                  <a:lnTo>
                    <a:pt x="3854" y="80"/>
                  </a:lnTo>
                  <a:lnTo>
                    <a:pt x="3842" y="70"/>
                  </a:lnTo>
                  <a:lnTo>
                    <a:pt x="3826" y="62"/>
                  </a:lnTo>
                  <a:lnTo>
                    <a:pt x="3810" y="56"/>
                  </a:lnTo>
                  <a:lnTo>
                    <a:pt x="3792" y="52"/>
                  </a:lnTo>
                  <a:lnTo>
                    <a:pt x="3754" y="48"/>
                  </a:lnTo>
                  <a:lnTo>
                    <a:pt x="3718" y="44"/>
                  </a:lnTo>
                  <a:lnTo>
                    <a:pt x="3718" y="44"/>
                  </a:lnTo>
                  <a:lnTo>
                    <a:pt x="3712" y="42"/>
                  </a:lnTo>
                  <a:lnTo>
                    <a:pt x="3704" y="40"/>
                  </a:lnTo>
                  <a:lnTo>
                    <a:pt x="3690" y="40"/>
                  </a:lnTo>
                  <a:lnTo>
                    <a:pt x="3676" y="42"/>
                  </a:lnTo>
                  <a:lnTo>
                    <a:pt x="3660" y="42"/>
                  </a:lnTo>
                  <a:lnTo>
                    <a:pt x="3660" y="42"/>
                  </a:lnTo>
                  <a:lnTo>
                    <a:pt x="3622" y="38"/>
                  </a:lnTo>
                  <a:lnTo>
                    <a:pt x="3604" y="38"/>
                  </a:lnTo>
                  <a:lnTo>
                    <a:pt x="3584" y="40"/>
                  </a:lnTo>
                  <a:lnTo>
                    <a:pt x="3584" y="40"/>
                  </a:lnTo>
                  <a:lnTo>
                    <a:pt x="3568" y="36"/>
                  </a:lnTo>
                  <a:lnTo>
                    <a:pt x="3550" y="36"/>
                  </a:lnTo>
                  <a:lnTo>
                    <a:pt x="3534" y="36"/>
                  </a:lnTo>
                  <a:lnTo>
                    <a:pt x="3516" y="40"/>
                  </a:lnTo>
                  <a:lnTo>
                    <a:pt x="3516" y="40"/>
                  </a:lnTo>
                  <a:lnTo>
                    <a:pt x="3500" y="36"/>
                  </a:lnTo>
                  <a:lnTo>
                    <a:pt x="3482" y="36"/>
                  </a:lnTo>
                  <a:lnTo>
                    <a:pt x="3466" y="36"/>
                  </a:lnTo>
                  <a:lnTo>
                    <a:pt x="3450" y="34"/>
                  </a:lnTo>
                  <a:lnTo>
                    <a:pt x="3450" y="34"/>
                  </a:lnTo>
                  <a:lnTo>
                    <a:pt x="3444" y="36"/>
                  </a:lnTo>
                  <a:lnTo>
                    <a:pt x="3436" y="36"/>
                  </a:lnTo>
                  <a:lnTo>
                    <a:pt x="3418" y="34"/>
                  </a:lnTo>
                  <a:lnTo>
                    <a:pt x="3418" y="34"/>
                  </a:lnTo>
                  <a:lnTo>
                    <a:pt x="3330" y="38"/>
                  </a:lnTo>
                  <a:lnTo>
                    <a:pt x="3330" y="38"/>
                  </a:lnTo>
                  <a:lnTo>
                    <a:pt x="3296" y="34"/>
                  </a:lnTo>
                  <a:lnTo>
                    <a:pt x="3296" y="34"/>
                  </a:lnTo>
                  <a:lnTo>
                    <a:pt x="3246" y="30"/>
                  </a:lnTo>
                  <a:lnTo>
                    <a:pt x="3196" y="26"/>
                  </a:lnTo>
                  <a:lnTo>
                    <a:pt x="3196" y="26"/>
                  </a:lnTo>
                  <a:lnTo>
                    <a:pt x="3186" y="24"/>
                  </a:lnTo>
                  <a:lnTo>
                    <a:pt x="3186" y="24"/>
                  </a:lnTo>
                  <a:lnTo>
                    <a:pt x="3038" y="14"/>
                  </a:lnTo>
                  <a:lnTo>
                    <a:pt x="2896" y="8"/>
                  </a:lnTo>
                  <a:lnTo>
                    <a:pt x="2754" y="4"/>
                  </a:lnTo>
                  <a:lnTo>
                    <a:pt x="2610" y="0"/>
                  </a:lnTo>
                  <a:lnTo>
                    <a:pt x="2610" y="0"/>
                  </a:lnTo>
                  <a:lnTo>
                    <a:pt x="2532" y="0"/>
                  </a:lnTo>
                  <a:lnTo>
                    <a:pt x="2454" y="0"/>
                  </a:lnTo>
                  <a:lnTo>
                    <a:pt x="2300" y="4"/>
                  </a:lnTo>
                  <a:lnTo>
                    <a:pt x="2300" y="4"/>
                  </a:lnTo>
                  <a:lnTo>
                    <a:pt x="2296" y="6"/>
                  </a:lnTo>
                  <a:lnTo>
                    <a:pt x="2292" y="8"/>
                  </a:lnTo>
                  <a:lnTo>
                    <a:pt x="2292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1980" y="4"/>
                  </a:lnTo>
                  <a:lnTo>
                    <a:pt x="1698" y="2"/>
                  </a:lnTo>
                  <a:lnTo>
                    <a:pt x="1130" y="0"/>
                  </a:lnTo>
                  <a:lnTo>
                    <a:pt x="1130" y="0"/>
                  </a:lnTo>
                  <a:lnTo>
                    <a:pt x="768" y="0"/>
                  </a:lnTo>
                  <a:lnTo>
                    <a:pt x="408" y="4"/>
                  </a:lnTo>
                  <a:lnTo>
                    <a:pt x="408" y="4"/>
                  </a:lnTo>
                  <a:lnTo>
                    <a:pt x="398" y="6"/>
                  </a:lnTo>
                  <a:lnTo>
                    <a:pt x="390" y="8"/>
                  </a:lnTo>
                  <a:lnTo>
                    <a:pt x="390" y="8"/>
                  </a:lnTo>
                  <a:lnTo>
                    <a:pt x="304" y="10"/>
                  </a:lnTo>
                  <a:lnTo>
                    <a:pt x="214" y="12"/>
                  </a:lnTo>
                  <a:lnTo>
                    <a:pt x="128" y="18"/>
                  </a:lnTo>
                  <a:lnTo>
                    <a:pt x="88" y="24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70" y="28"/>
                  </a:lnTo>
                  <a:lnTo>
                    <a:pt x="78" y="28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38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8" y="36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28" y="42"/>
                  </a:lnTo>
                  <a:lnTo>
                    <a:pt x="22" y="44"/>
                  </a:lnTo>
                  <a:lnTo>
                    <a:pt x="18" y="50"/>
                  </a:lnTo>
                  <a:lnTo>
                    <a:pt x="18" y="50"/>
                  </a:lnTo>
                  <a:lnTo>
                    <a:pt x="44" y="52"/>
                  </a:lnTo>
                  <a:lnTo>
                    <a:pt x="68" y="54"/>
                  </a:lnTo>
                  <a:lnTo>
                    <a:pt x="68" y="54"/>
                  </a:lnTo>
                  <a:lnTo>
                    <a:pt x="62" y="56"/>
                  </a:lnTo>
                  <a:lnTo>
                    <a:pt x="66" y="58"/>
                  </a:lnTo>
                  <a:lnTo>
                    <a:pt x="74" y="60"/>
                  </a:lnTo>
                  <a:lnTo>
                    <a:pt x="80" y="62"/>
                  </a:lnTo>
                  <a:lnTo>
                    <a:pt x="80" y="62"/>
                  </a:lnTo>
                  <a:lnTo>
                    <a:pt x="66" y="64"/>
                  </a:lnTo>
                  <a:lnTo>
                    <a:pt x="56" y="68"/>
                  </a:lnTo>
                  <a:lnTo>
                    <a:pt x="56" y="68"/>
                  </a:lnTo>
                  <a:lnTo>
                    <a:pt x="88" y="68"/>
                  </a:lnTo>
                  <a:lnTo>
                    <a:pt x="118" y="70"/>
                  </a:lnTo>
                  <a:lnTo>
                    <a:pt x="148" y="74"/>
                  </a:lnTo>
                  <a:lnTo>
                    <a:pt x="174" y="74"/>
                  </a:lnTo>
                  <a:lnTo>
                    <a:pt x="174" y="74"/>
                  </a:lnTo>
                  <a:lnTo>
                    <a:pt x="146" y="78"/>
                  </a:lnTo>
                  <a:lnTo>
                    <a:pt x="122" y="82"/>
                  </a:lnTo>
                  <a:lnTo>
                    <a:pt x="100" y="88"/>
                  </a:lnTo>
                  <a:lnTo>
                    <a:pt x="92" y="92"/>
                  </a:lnTo>
                  <a:lnTo>
                    <a:pt x="86" y="98"/>
                  </a:lnTo>
                  <a:lnTo>
                    <a:pt x="86" y="98"/>
                  </a:lnTo>
                  <a:lnTo>
                    <a:pt x="92" y="108"/>
                  </a:lnTo>
                  <a:lnTo>
                    <a:pt x="94" y="116"/>
                  </a:lnTo>
                  <a:lnTo>
                    <a:pt x="92" y="122"/>
                  </a:lnTo>
                  <a:lnTo>
                    <a:pt x="84" y="132"/>
                  </a:lnTo>
                  <a:lnTo>
                    <a:pt x="84" y="132"/>
                  </a:lnTo>
                  <a:lnTo>
                    <a:pt x="94" y="136"/>
                  </a:lnTo>
                  <a:lnTo>
                    <a:pt x="100" y="140"/>
                  </a:lnTo>
                  <a:lnTo>
                    <a:pt x="110" y="150"/>
                  </a:lnTo>
                  <a:lnTo>
                    <a:pt x="120" y="162"/>
                  </a:lnTo>
                  <a:lnTo>
                    <a:pt x="126" y="166"/>
                  </a:lnTo>
                  <a:lnTo>
                    <a:pt x="136" y="170"/>
                  </a:lnTo>
                  <a:lnTo>
                    <a:pt x="136" y="170"/>
                  </a:lnTo>
                  <a:lnTo>
                    <a:pt x="152" y="174"/>
                  </a:lnTo>
                  <a:lnTo>
                    <a:pt x="172" y="176"/>
                  </a:lnTo>
                  <a:lnTo>
                    <a:pt x="214" y="180"/>
                  </a:lnTo>
                  <a:lnTo>
                    <a:pt x="306" y="182"/>
                  </a:lnTo>
                  <a:lnTo>
                    <a:pt x="306" y="182"/>
                  </a:lnTo>
                  <a:lnTo>
                    <a:pt x="464" y="188"/>
                  </a:lnTo>
                  <a:lnTo>
                    <a:pt x="538" y="190"/>
                  </a:lnTo>
                  <a:lnTo>
                    <a:pt x="606" y="192"/>
                  </a:lnTo>
                  <a:lnTo>
                    <a:pt x="606" y="192"/>
                  </a:lnTo>
                  <a:lnTo>
                    <a:pt x="596" y="194"/>
                  </a:lnTo>
                  <a:lnTo>
                    <a:pt x="594" y="196"/>
                  </a:lnTo>
                  <a:lnTo>
                    <a:pt x="592" y="196"/>
                  </a:lnTo>
                  <a:lnTo>
                    <a:pt x="594" y="198"/>
                  </a:lnTo>
                  <a:lnTo>
                    <a:pt x="594" y="198"/>
                  </a:lnTo>
                  <a:lnTo>
                    <a:pt x="598" y="206"/>
                  </a:lnTo>
                  <a:lnTo>
                    <a:pt x="604" y="214"/>
                  </a:lnTo>
                  <a:lnTo>
                    <a:pt x="616" y="228"/>
                  </a:lnTo>
                  <a:lnTo>
                    <a:pt x="616" y="228"/>
                  </a:lnTo>
                  <a:lnTo>
                    <a:pt x="630" y="230"/>
                  </a:lnTo>
                  <a:lnTo>
                    <a:pt x="640" y="236"/>
                  </a:lnTo>
                  <a:lnTo>
                    <a:pt x="648" y="242"/>
                  </a:lnTo>
                  <a:lnTo>
                    <a:pt x="658" y="246"/>
                  </a:lnTo>
                  <a:lnTo>
                    <a:pt x="658" y="246"/>
                  </a:lnTo>
                  <a:lnTo>
                    <a:pt x="688" y="256"/>
                  </a:lnTo>
                  <a:lnTo>
                    <a:pt x="724" y="264"/>
                  </a:lnTo>
                  <a:lnTo>
                    <a:pt x="764" y="270"/>
                  </a:lnTo>
                  <a:lnTo>
                    <a:pt x="806" y="274"/>
                  </a:lnTo>
                  <a:lnTo>
                    <a:pt x="894" y="280"/>
                  </a:lnTo>
                  <a:lnTo>
                    <a:pt x="980" y="282"/>
                  </a:lnTo>
                  <a:lnTo>
                    <a:pt x="980" y="282"/>
                  </a:lnTo>
                  <a:lnTo>
                    <a:pt x="994" y="284"/>
                  </a:lnTo>
                  <a:lnTo>
                    <a:pt x="1008" y="286"/>
                  </a:lnTo>
                  <a:lnTo>
                    <a:pt x="1042" y="286"/>
                  </a:lnTo>
                  <a:lnTo>
                    <a:pt x="1078" y="284"/>
                  </a:lnTo>
                  <a:lnTo>
                    <a:pt x="1112" y="284"/>
                  </a:lnTo>
                  <a:lnTo>
                    <a:pt x="1112" y="284"/>
                  </a:lnTo>
                  <a:lnTo>
                    <a:pt x="1200" y="288"/>
                  </a:lnTo>
                  <a:lnTo>
                    <a:pt x="1246" y="288"/>
                  </a:lnTo>
                  <a:lnTo>
                    <a:pt x="1290" y="284"/>
                  </a:lnTo>
                  <a:lnTo>
                    <a:pt x="1290" y="284"/>
                  </a:lnTo>
                  <a:lnTo>
                    <a:pt x="1330" y="288"/>
                  </a:lnTo>
                  <a:lnTo>
                    <a:pt x="1370" y="288"/>
                  </a:lnTo>
                  <a:lnTo>
                    <a:pt x="1410" y="288"/>
                  </a:lnTo>
                  <a:lnTo>
                    <a:pt x="1452" y="284"/>
                  </a:lnTo>
                  <a:lnTo>
                    <a:pt x="1452" y="284"/>
                  </a:lnTo>
                  <a:lnTo>
                    <a:pt x="1490" y="288"/>
                  </a:lnTo>
                  <a:lnTo>
                    <a:pt x="1530" y="288"/>
                  </a:lnTo>
                  <a:lnTo>
                    <a:pt x="1570" y="288"/>
                  </a:lnTo>
                  <a:lnTo>
                    <a:pt x="1608" y="290"/>
                  </a:lnTo>
                  <a:lnTo>
                    <a:pt x="1608" y="290"/>
                  </a:lnTo>
                  <a:lnTo>
                    <a:pt x="1620" y="286"/>
                  </a:lnTo>
                  <a:lnTo>
                    <a:pt x="1638" y="286"/>
                  </a:lnTo>
                  <a:lnTo>
                    <a:pt x="1678" y="288"/>
                  </a:lnTo>
                  <a:lnTo>
                    <a:pt x="1678" y="288"/>
                  </a:lnTo>
                  <a:lnTo>
                    <a:pt x="1860" y="284"/>
                  </a:lnTo>
                  <a:lnTo>
                    <a:pt x="1944" y="284"/>
                  </a:lnTo>
                  <a:lnTo>
                    <a:pt x="2016" y="284"/>
                  </a:lnTo>
                  <a:lnTo>
                    <a:pt x="2016" y="284"/>
                  </a:lnTo>
                  <a:lnTo>
                    <a:pt x="2146" y="284"/>
                  </a:lnTo>
                  <a:lnTo>
                    <a:pt x="2278" y="282"/>
                  </a:lnTo>
                  <a:lnTo>
                    <a:pt x="2546" y="284"/>
                  </a:lnTo>
                  <a:lnTo>
                    <a:pt x="2546" y="284"/>
                  </a:lnTo>
                  <a:lnTo>
                    <a:pt x="2552" y="286"/>
                  </a:lnTo>
                  <a:lnTo>
                    <a:pt x="2558" y="288"/>
                  </a:lnTo>
                  <a:lnTo>
                    <a:pt x="2572" y="286"/>
                  </a:lnTo>
                  <a:lnTo>
                    <a:pt x="2586" y="286"/>
                  </a:lnTo>
                  <a:lnTo>
                    <a:pt x="2600" y="286"/>
                  </a:lnTo>
                  <a:lnTo>
                    <a:pt x="2600" y="286"/>
                  </a:lnTo>
                  <a:lnTo>
                    <a:pt x="2638" y="290"/>
                  </a:lnTo>
                  <a:lnTo>
                    <a:pt x="2656" y="288"/>
                  </a:lnTo>
                  <a:lnTo>
                    <a:pt x="2676" y="286"/>
                  </a:lnTo>
                  <a:lnTo>
                    <a:pt x="2676" y="286"/>
                  </a:lnTo>
                  <a:lnTo>
                    <a:pt x="2692" y="290"/>
                  </a:lnTo>
                  <a:lnTo>
                    <a:pt x="2710" y="290"/>
                  </a:lnTo>
                  <a:lnTo>
                    <a:pt x="2726" y="290"/>
                  </a:lnTo>
                  <a:lnTo>
                    <a:pt x="2744" y="288"/>
                  </a:lnTo>
                  <a:lnTo>
                    <a:pt x="2744" y="288"/>
                  </a:lnTo>
                  <a:lnTo>
                    <a:pt x="2760" y="290"/>
                  </a:lnTo>
                  <a:lnTo>
                    <a:pt x="2778" y="290"/>
                  </a:lnTo>
                  <a:lnTo>
                    <a:pt x="2794" y="290"/>
                  </a:lnTo>
                  <a:lnTo>
                    <a:pt x="2810" y="292"/>
                  </a:lnTo>
                  <a:lnTo>
                    <a:pt x="2810" y="292"/>
                  </a:lnTo>
                  <a:lnTo>
                    <a:pt x="2816" y="290"/>
                  </a:lnTo>
                  <a:lnTo>
                    <a:pt x="2824" y="290"/>
                  </a:lnTo>
                  <a:lnTo>
                    <a:pt x="2842" y="292"/>
                  </a:lnTo>
                  <a:lnTo>
                    <a:pt x="2842" y="292"/>
                  </a:lnTo>
                  <a:lnTo>
                    <a:pt x="2930" y="290"/>
                  </a:lnTo>
                  <a:lnTo>
                    <a:pt x="2930" y="290"/>
                  </a:lnTo>
                  <a:lnTo>
                    <a:pt x="2964" y="292"/>
                  </a:lnTo>
                  <a:lnTo>
                    <a:pt x="2964" y="292"/>
                  </a:lnTo>
                  <a:lnTo>
                    <a:pt x="3014" y="296"/>
                  </a:lnTo>
                  <a:lnTo>
                    <a:pt x="3064" y="300"/>
                  </a:lnTo>
                  <a:lnTo>
                    <a:pt x="3064" y="300"/>
                  </a:lnTo>
                  <a:lnTo>
                    <a:pt x="3074" y="302"/>
                  </a:lnTo>
                  <a:lnTo>
                    <a:pt x="3074" y="302"/>
                  </a:lnTo>
                  <a:lnTo>
                    <a:pt x="3222" y="312"/>
                  </a:lnTo>
                  <a:lnTo>
                    <a:pt x="3364" y="318"/>
                  </a:lnTo>
                  <a:lnTo>
                    <a:pt x="3506" y="322"/>
                  </a:lnTo>
                  <a:lnTo>
                    <a:pt x="3650" y="326"/>
                  </a:lnTo>
                  <a:lnTo>
                    <a:pt x="3650" y="326"/>
                  </a:lnTo>
                  <a:lnTo>
                    <a:pt x="3728" y="328"/>
                  </a:lnTo>
                  <a:lnTo>
                    <a:pt x="3806" y="328"/>
                  </a:lnTo>
                  <a:lnTo>
                    <a:pt x="3960" y="324"/>
                  </a:lnTo>
                  <a:lnTo>
                    <a:pt x="3960" y="324"/>
                  </a:lnTo>
                  <a:lnTo>
                    <a:pt x="3964" y="322"/>
                  </a:lnTo>
                  <a:lnTo>
                    <a:pt x="3968" y="320"/>
                  </a:lnTo>
                  <a:lnTo>
                    <a:pt x="3968" y="320"/>
                  </a:lnTo>
                  <a:lnTo>
                    <a:pt x="4006" y="318"/>
                  </a:lnTo>
                  <a:lnTo>
                    <a:pt x="4044" y="314"/>
                  </a:lnTo>
                  <a:lnTo>
                    <a:pt x="4080" y="308"/>
                  </a:lnTo>
                  <a:lnTo>
                    <a:pt x="4098" y="304"/>
                  </a:lnTo>
                  <a:lnTo>
                    <a:pt x="4112" y="300"/>
                  </a:lnTo>
                  <a:lnTo>
                    <a:pt x="4112" y="300"/>
                  </a:lnTo>
                  <a:lnTo>
                    <a:pt x="4106" y="300"/>
                  </a:lnTo>
                  <a:lnTo>
                    <a:pt x="4102" y="300"/>
                  </a:lnTo>
                  <a:lnTo>
                    <a:pt x="4100" y="298"/>
                  </a:lnTo>
                  <a:lnTo>
                    <a:pt x="4100" y="2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6AC045B-B4A0-2A4D-933E-9EAD07E856ED}"/>
              </a:ext>
            </a:extLst>
          </p:cNvPr>
          <p:cNvSpPr txBox="1"/>
          <p:nvPr/>
        </p:nvSpPr>
        <p:spPr>
          <a:xfrm>
            <a:off x="1262584" y="143796"/>
            <a:ext cx="7729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7D85"/>
                </a:solidFill>
              </a:rPr>
              <a:t>Context </a:t>
            </a:r>
            <a:r>
              <a:rPr lang="en-GB" sz="4000" b="1" dirty="0">
                <a:solidFill>
                  <a:srgbClr val="007D85"/>
                </a:solidFill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8DDC5A-DB63-DF43-9CA0-E09F99B38806}"/>
              </a:ext>
            </a:extLst>
          </p:cNvPr>
          <p:cNvSpPr txBox="1"/>
          <p:nvPr/>
        </p:nvSpPr>
        <p:spPr>
          <a:xfrm>
            <a:off x="6228184" y="1275606"/>
            <a:ext cx="23476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Area covered by the Central Bletchley Prospectus and the new SPD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5925EE1E-CB28-AD42-804B-DAB469946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062628"/>
            <a:ext cx="5268051" cy="3701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5489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CC842B1-99E0-49F2-A878-B3C721D0BD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882600"/>
            <a:ext cx="5760782" cy="4073438"/>
          </a:xfrm>
          <a:prstGeom prst="rect">
            <a:avLst/>
          </a:prstGeom>
        </p:spPr>
      </p:pic>
      <p:grpSp>
        <p:nvGrpSpPr>
          <p:cNvPr id="25" name="Group 8"/>
          <p:cNvGrpSpPr>
            <a:grpSpLocks noChangeAspect="1"/>
          </p:cNvGrpSpPr>
          <p:nvPr/>
        </p:nvGrpSpPr>
        <p:grpSpPr bwMode="auto">
          <a:xfrm>
            <a:off x="94350" y="91036"/>
            <a:ext cx="7502128" cy="693184"/>
            <a:chOff x="1190" y="1833"/>
            <a:chExt cx="4136" cy="330"/>
          </a:xfrm>
        </p:grpSpPr>
        <p:sp>
          <p:nvSpPr>
            <p:cNvPr id="26" name="AutoShape 7"/>
            <p:cNvSpPr>
              <a:spLocks noChangeAspect="1" noChangeArrowheads="1" noTextEdit="1"/>
            </p:cNvSpPr>
            <p:nvPr/>
          </p:nvSpPr>
          <p:spPr bwMode="auto">
            <a:xfrm>
              <a:off x="1190" y="1833"/>
              <a:ext cx="413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9"/>
            <p:cNvSpPr>
              <a:spLocks/>
            </p:cNvSpPr>
            <p:nvPr/>
          </p:nvSpPr>
          <p:spPr bwMode="auto">
            <a:xfrm>
              <a:off x="1190" y="1835"/>
              <a:ext cx="4136" cy="328"/>
            </a:xfrm>
            <a:custGeom>
              <a:avLst/>
              <a:gdLst>
                <a:gd name="T0" fmla="*/ 4136 w 4136"/>
                <a:gd name="T1" fmla="*/ 292 h 328"/>
                <a:gd name="T2" fmla="*/ 4126 w 4136"/>
                <a:gd name="T3" fmla="*/ 284 h 328"/>
                <a:gd name="T4" fmla="*/ 4106 w 4136"/>
                <a:gd name="T5" fmla="*/ 274 h 328"/>
                <a:gd name="T6" fmla="*/ 4102 w 4136"/>
                <a:gd name="T7" fmla="*/ 266 h 328"/>
                <a:gd name="T8" fmla="*/ 4084 w 4136"/>
                <a:gd name="T9" fmla="*/ 258 h 328"/>
                <a:gd name="T10" fmla="*/ 4084 w 4136"/>
                <a:gd name="T11" fmla="*/ 246 h 328"/>
                <a:gd name="T12" fmla="*/ 4096 w 4136"/>
                <a:gd name="T13" fmla="*/ 220 h 328"/>
                <a:gd name="T14" fmla="*/ 4096 w 4136"/>
                <a:gd name="T15" fmla="*/ 192 h 328"/>
                <a:gd name="T16" fmla="*/ 4078 w 4136"/>
                <a:gd name="T17" fmla="*/ 158 h 328"/>
                <a:gd name="T18" fmla="*/ 4004 w 4136"/>
                <a:gd name="T19" fmla="*/ 146 h 328"/>
                <a:gd name="T20" fmla="*/ 3914 w 4136"/>
                <a:gd name="T21" fmla="*/ 134 h 328"/>
                <a:gd name="T22" fmla="*/ 3884 w 4136"/>
                <a:gd name="T23" fmla="*/ 118 h 328"/>
                <a:gd name="T24" fmla="*/ 3872 w 4136"/>
                <a:gd name="T25" fmla="*/ 100 h 328"/>
                <a:gd name="T26" fmla="*/ 3854 w 4136"/>
                <a:gd name="T27" fmla="*/ 80 h 328"/>
                <a:gd name="T28" fmla="*/ 3754 w 4136"/>
                <a:gd name="T29" fmla="*/ 48 h 328"/>
                <a:gd name="T30" fmla="*/ 3690 w 4136"/>
                <a:gd name="T31" fmla="*/ 40 h 328"/>
                <a:gd name="T32" fmla="*/ 3604 w 4136"/>
                <a:gd name="T33" fmla="*/ 38 h 328"/>
                <a:gd name="T34" fmla="*/ 3534 w 4136"/>
                <a:gd name="T35" fmla="*/ 36 h 328"/>
                <a:gd name="T36" fmla="*/ 3466 w 4136"/>
                <a:gd name="T37" fmla="*/ 36 h 328"/>
                <a:gd name="T38" fmla="*/ 3418 w 4136"/>
                <a:gd name="T39" fmla="*/ 34 h 328"/>
                <a:gd name="T40" fmla="*/ 3296 w 4136"/>
                <a:gd name="T41" fmla="*/ 34 h 328"/>
                <a:gd name="T42" fmla="*/ 3186 w 4136"/>
                <a:gd name="T43" fmla="*/ 24 h 328"/>
                <a:gd name="T44" fmla="*/ 2610 w 4136"/>
                <a:gd name="T45" fmla="*/ 0 h 328"/>
                <a:gd name="T46" fmla="*/ 2296 w 4136"/>
                <a:gd name="T47" fmla="*/ 6 h 328"/>
                <a:gd name="T48" fmla="*/ 1980 w 4136"/>
                <a:gd name="T49" fmla="*/ 4 h 328"/>
                <a:gd name="T50" fmla="*/ 408 w 4136"/>
                <a:gd name="T51" fmla="*/ 4 h 328"/>
                <a:gd name="T52" fmla="*/ 304 w 4136"/>
                <a:gd name="T53" fmla="*/ 10 h 328"/>
                <a:gd name="T54" fmla="*/ 52 w 4136"/>
                <a:gd name="T55" fmla="*/ 28 h 328"/>
                <a:gd name="T56" fmla="*/ 38 w 4136"/>
                <a:gd name="T57" fmla="*/ 32 h 328"/>
                <a:gd name="T58" fmla="*/ 46 w 4136"/>
                <a:gd name="T59" fmla="*/ 38 h 328"/>
                <a:gd name="T60" fmla="*/ 44 w 4136"/>
                <a:gd name="T61" fmla="*/ 52 h 328"/>
                <a:gd name="T62" fmla="*/ 74 w 4136"/>
                <a:gd name="T63" fmla="*/ 60 h 328"/>
                <a:gd name="T64" fmla="*/ 56 w 4136"/>
                <a:gd name="T65" fmla="*/ 68 h 328"/>
                <a:gd name="T66" fmla="*/ 174 w 4136"/>
                <a:gd name="T67" fmla="*/ 74 h 328"/>
                <a:gd name="T68" fmla="*/ 86 w 4136"/>
                <a:gd name="T69" fmla="*/ 98 h 328"/>
                <a:gd name="T70" fmla="*/ 84 w 4136"/>
                <a:gd name="T71" fmla="*/ 132 h 328"/>
                <a:gd name="T72" fmla="*/ 120 w 4136"/>
                <a:gd name="T73" fmla="*/ 162 h 328"/>
                <a:gd name="T74" fmla="*/ 172 w 4136"/>
                <a:gd name="T75" fmla="*/ 176 h 328"/>
                <a:gd name="T76" fmla="*/ 538 w 4136"/>
                <a:gd name="T77" fmla="*/ 190 h 328"/>
                <a:gd name="T78" fmla="*/ 592 w 4136"/>
                <a:gd name="T79" fmla="*/ 196 h 328"/>
                <a:gd name="T80" fmla="*/ 616 w 4136"/>
                <a:gd name="T81" fmla="*/ 228 h 328"/>
                <a:gd name="T82" fmla="*/ 658 w 4136"/>
                <a:gd name="T83" fmla="*/ 246 h 328"/>
                <a:gd name="T84" fmla="*/ 806 w 4136"/>
                <a:gd name="T85" fmla="*/ 274 h 328"/>
                <a:gd name="T86" fmla="*/ 1008 w 4136"/>
                <a:gd name="T87" fmla="*/ 286 h 328"/>
                <a:gd name="T88" fmla="*/ 1200 w 4136"/>
                <a:gd name="T89" fmla="*/ 288 h 328"/>
                <a:gd name="T90" fmla="*/ 1370 w 4136"/>
                <a:gd name="T91" fmla="*/ 288 h 328"/>
                <a:gd name="T92" fmla="*/ 1530 w 4136"/>
                <a:gd name="T93" fmla="*/ 288 h 328"/>
                <a:gd name="T94" fmla="*/ 1638 w 4136"/>
                <a:gd name="T95" fmla="*/ 286 h 328"/>
                <a:gd name="T96" fmla="*/ 2016 w 4136"/>
                <a:gd name="T97" fmla="*/ 284 h 328"/>
                <a:gd name="T98" fmla="*/ 2546 w 4136"/>
                <a:gd name="T99" fmla="*/ 284 h 328"/>
                <a:gd name="T100" fmla="*/ 2600 w 4136"/>
                <a:gd name="T101" fmla="*/ 286 h 328"/>
                <a:gd name="T102" fmla="*/ 2676 w 4136"/>
                <a:gd name="T103" fmla="*/ 286 h 328"/>
                <a:gd name="T104" fmla="*/ 2744 w 4136"/>
                <a:gd name="T105" fmla="*/ 288 h 328"/>
                <a:gd name="T106" fmla="*/ 2810 w 4136"/>
                <a:gd name="T107" fmla="*/ 292 h 328"/>
                <a:gd name="T108" fmla="*/ 2930 w 4136"/>
                <a:gd name="T109" fmla="*/ 290 h 328"/>
                <a:gd name="T110" fmla="*/ 3064 w 4136"/>
                <a:gd name="T111" fmla="*/ 300 h 328"/>
                <a:gd name="T112" fmla="*/ 3364 w 4136"/>
                <a:gd name="T113" fmla="*/ 318 h 328"/>
                <a:gd name="T114" fmla="*/ 3806 w 4136"/>
                <a:gd name="T115" fmla="*/ 328 h 328"/>
                <a:gd name="T116" fmla="*/ 3968 w 4136"/>
                <a:gd name="T117" fmla="*/ 320 h 328"/>
                <a:gd name="T118" fmla="*/ 4112 w 4136"/>
                <a:gd name="T119" fmla="*/ 300 h 328"/>
                <a:gd name="T120" fmla="*/ 4100 w 4136"/>
                <a:gd name="T121" fmla="*/ 29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36" h="328">
                  <a:moveTo>
                    <a:pt x="4100" y="298"/>
                  </a:moveTo>
                  <a:lnTo>
                    <a:pt x="4100" y="298"/>
                  </a:lnTo>
                  <a:lnTo>
                    <a:pt x="4120" y="296"/>
                  </a:lnTo>
                  <a:lnTo>
                    <a:pt x="4136" y="292"/>
                  </a:lnTo>
                  <a:lnTo>
                    <a:pt x="4136" y="292"/>
                  </a:lnTo>
                  <a:lnTo>
                    <a:pt x="4124" y="292"/>
                  </a:lnTo>
                  <a:lnTo>
                    <a:pt x="4116" y="290"/>
                  </a:lnTo>
                  <a:lnTo>
                    <a:pt x="4116" y="290"/>
                  </a:lnTo>
                  <a:lnTo>
                    <a:pt x="4124" y="286"/>
                  </a:lnTo>
                  <a:lnTo>
                    <a:pt x="4126" y="284"/>
                  </a:lnTo>
                  <a:lnTo>
                    <a:pt x="4128" y="278"/>
                  </a:lnTo>
                  <a:lnTo>
                    <a:pt x="4128" y="278"/>
                  </a:lnTo>
                  <a:lnTo>
                    <a:pt x="4116" y="276"/>
                  </a:lnTo>
                  <a:lnTo>
                    <a:pt x="4106" y="274"/>
                  </a:lnTo>
                  <a:lnTo>
                    <a:pt x="4106" y="274"/>
                  </a:lnTo>
                  <a:lnTo>
                    <a:pt x="4110" y="272"/>
                  </a:lnTo>
                  <a:lnTo>
                    <a:pt x="4108" y="270"/>
                  </a:lnTo>
                  <a:lnTo>
                    <a:pt x="4104" y="268"/>
                  </a:lnTo>
                  <a:lnTo>
                    <a:pt x="4102" y="266"/>
                  </a:lnTo>
                  <a:lnTo>
                    <a:pt x="4102" y="266"/>
                  </a:lnTo>
                  <a:lnTo>
                    <a:pt x="4108" y="264"/>
                  </a:lnTo>
                  <a:lnTo>
                    <a:pt x="4112" y="260"/>
                  </a:lnTo>
                  <a:lnTo>
                    <a:pt x="4112" y="260"/>
                  </a:lnTo>
                  <a:lnTo>
                    <a:pt x="4098" y="260"/>
                  </a:lnTo>
                  <a:lnTo>
                    <a:pt x="4084" y="258"/>
                  </a:lnTo>
                  <a:lnTo>
                    <a:pt x="4072" y="254"/>
                  </a:lnTo>
                  <a:lnTo>
                    <a:pt x="4062" y="252"/>
                  </a:lnTo>
                  <a:lnTo>
                    <a:pt x="4062" y="252"/>
                  </a:lnTo>
                  <a:lnTo>
                    <a:pt x="4072" y="250"/>
                  </a:lnTo>
                  <a:lnTo>
                    <a:pt x="4084" y="246"/>
                  </a:lnTo>
                  <a:lnTo>
                    <a:pt x="4092" y="240"/>
                  </a:lnTo>
                  <a:lnTo>
                    <a:pt x="4096" y="236"/>
                  </a:lnTo>
                  <a:lnTo>
                    <a:pt x="4098" y="230"/>
                  </a:lnTo>
                  <a:lnTo>
                    <a:pt x="4098" y="230"/>
                  </a:lnTo>
                  <a:lnTo>
                    <a:pt x="4096" y="220"/>
                  </a:lnTo>
                  <a:lnTo>
                    <a:pt x="4096" y="212"/>
                  </a:lnTo>
                  <a:lnTo>
                    <a:pt x="4096" y="204"/>
                  </a:lnTo>
                  <a:lnTo>
                    <a:pt x="4100" y="196"/>
                  </a:lnTo>
                  <a:lnTo>
                    <a:pt x="4100" y="196"/>
                  </a:lnTo>
                  <a:lnTo>
                    <a:pt x="4096" y="192"/>
                  </a:lnTo>
                  <a:lnTo>
                    <a:pt x="4094" y="188"/>
                  </a:lnTo>
                  <a:lnTo>
                    <a:pt x="4088" y="176"/>
                  </a:lnTo>
                  <a:lnTo>
                    <a:pt x="4084" y="166"/>
                  </a:lnTo>
                  <a:lnTo>
                    <a:pt x="4082" y="162"/>
                  </a:lnTo>
                  <a:lnTo>
                    <a:pt x="4078" y="158"/>
                  </a:lnTo>
                  <a:lnTo>
                    <a:pt x="4078" y="158"/>
                  </a:lnTo>
                  <a:lnTo>
                    <a:pt x="4070" y="154"/>
                  </a:lnTo>
                  <a:lnTo>
                    <a:pt x="4062" y="150"/>
                  </a:lnTo>
                  <a:lnTo>
                    <a:pt x="4044" y="148"/>
                  </a:lnTo>
                  <a:lnTo>
                    <a:pt x="4004" y="146"/>
                  </a:lnTo>
                  <a:lnTo>
                    <a:pt x="4004" y="146"/>
                  </a:lnTo>
                  <a:lnTo>
                    <a:pt x="3958" y="142"/>
                  </a:lnTo>
                  <a:lnTo>
                    <a:pt x="3914" y="138"/>
                  </a:lnTo>
                  <a:lnTo>
                    <a:pt x="3914" y="138"/>
                  </a:lnTo>
                  <a:lnTo>
                    <a:pt x="3914" y="134"/>
                  </a:lnTo>
                  <a:lnTo>
                    <a:pt x="3914" y="134"/>
                  </a:lnTo>
                  <a:lnTo>
                    <a:pt x="3902" y="132"/>
                  </a:lnTo>
                  <a:lnTo>
                    <a:pt x="3896" y="128"/>
                  </a:lnTo>
                  <a:lnTo>
                    <a:pt x="3890" y="122"/>
                  </a:lnTo>
                  <a:lnTo>
                    <a:pt x="3884" y="118"/>
                  </a:lnTo>
                  <a:lnTo>
                    <a:pt x="3884" y="118"/>
                  </a:lnTo>
                  <a:lnTo>
                    <a:pt x="3878" y="118"/>
                  </a:lnTo>
                  <a:lnTo>
                    <a:pt x="3878" y="118"/>
                  </a:lnTo>
                  <a:lnTo>
                    <a:pt x="3872" y="100"/>
                  </a:lnTo>
                  <a:lnTo>
                    <a:pt x="3872" y="100"/>
                  </a:lnTo>
                  <a:lnTo>
                    <a:pt x="3866" y="96"/>
                  </a:lnTo>
                  <a:lnTo>
                    <a:pt x="3862" y="90"/>
                  </a:lnTo>
                  <a:lnTo>
                    <a:pt x="3858" y="86"/>
                  </a:lnTo>
                  <a:lnTo>
                    <a:pt x="3854" y="80"/>
                  </a:lnTo>
                  <a:lnTo>
                    <a:pt x="3854" y="80"/>
                  </a:lnTo>
                  <a:lnTo>
                    <a:pt x="3842" y="70"/>
                  </a:lnTo>
                  <a:lnTo>
                    <a:pt x="3826" y="62"/>
                  </a:lnTo>
                  <a:lnTo>
                    <a:pt x="3810" y="56"/>
                  </a:lnTo>
                  <a:lnTo>
                    <a:pt x="3792" y="52"/>
                  </a:lnTo>
                  <a:lnTo>
                    <a:pt x="3754" y="48"/>
                  </a:lnTo>
                  <a:lnTo>
                    <a:pt x="3718" y="44"/>
                  </a:lnTo>
                  <a:lnTo>
                    <a:pt x="3718" y="44"/>
                  </a:lnTo>
                  <a:lnTo>
                    <a:pt x="3712" y="42"/>
                  </a:lnTo>
                  <a:lnTo>
                    <a:pt x="3704" y="40"/>
                  </a:lnTo>
                  <a:lnTo>
                    <a:pt x="3690" y="40"/>
                  </a:lnTo>
                  <a:lnTo>
                    <a:pt x="3676" y="42"/>
                  </a:lnTo>
                  <a:lnTo>
                    <a:pt x="3660" y="42"/>
                  </a:lnTo>
                  <a:lnTo>
                    <a:pt x="3660" y="42"/>
                  </a:lnTo>
                  <a:lnTo>
                    <a:pt x="3622" y="38"/>
                  </a:lnTo>
                  <a:lnTo>
                    <a:pt x="3604" y="38"/>
                  </a:lnTo>
                  <a:lnTo>
                    <a:pt x="3584" y="40"/>
                  </a:lnTo>
                  <a:lnTo>
                    <a:pt x="3584" y="40"/>
                  </a:lnTo>
                  <a:lnTo>
                    <a:pt x="3568" y="36"/>
                  </a:lnTo>
                  <a:lnTo>
                    <a:pt x="3550" y="36"/>
                  </a:lnTo>
                  <a:lnTo>
                    <a:pt x="3534" y="36"/>
                  </a:lnTo>
                  <a:lnTo>
                    <a:pt x="3516" y="40"/>
                  </a:lnTo>
                  <a:lnTo>
                    <a:pt x="3516" y="40"/>
                  </a:lnTo>
                  <a:lnTo>
                    <a:pt x="3500" y="36"/>
                  </a:lnTo>
                  <a:lnTo>
                    <a:pt x="3482" y="36"/>
                  </a:lnTo>
                  <a:lnTo>
                    <a:pt x="3466" y="36"/>
                  </a:lnTo>
                  <a:lnTo>
                    <a:pt x="3450" y="34"/>
                  </a:lnTo>
                  <a:lnTo>
                    <a:pt x="3450" y="34"/>
                  </a:lnTo>
                  <a:lnTo>
                    <a:pt x="3444" y="36"/>
                  </a:lnTo>
                  <a:lnTo>
                    <a:pt x="3436" y="36"/>
                  </a:lnTo>
                  <a:lnTo>
                    <a:pt x="3418" y="34"/>
                  </a:lnTo>
                  <a:lnTo>
                    <a:pt x="3418" y="34"/>
                  </a:lnTo>
                  <a:lnTo>
                    <a:pt x="3330" y="38"/>
                  </a:lnTo>
                  <a:lnTo>
                    <a:pt x="3330" y="38"/>
                  </a:lnTo>
                  <a:lnTo>
                    <a:pt x="3296" y="34"/>
                  </a:lnTo>
                  <a:lnTo>
                    <a:pt x="3296" y="34"/>
                  </a:lnTo>
                  <a:lnTo>
                    <a:pt x="3246" y="30"/>
                  </a:lnTo>
                  <a:lnTo>
                    <a:pt x="3196" y="26"/>
                  </a:lnTo>
                  <a:lnTo>
                    <a:pt x="3196" y="26"/>
                  </a:lnTo>
                  <a:lnTo>
                    <a:pt x="3186" y="24"/>
                  </a:lnTo>
                  <a:lnTo>
                    <a:pt x="3186" y="24"/>
                  </a:lnTo>
                  <a:lnTo>
                    <a:pt x="3038" y="14"/>
                  </a:lnTo>
                  <a:lnTo>
                    <a:pt x="2896" y="8"/>
                  </a:lnTo>
                  <a:lnTo>
                    <a:pt x="2754" y="4"/>
                  </a:lnTo>
                  <a:lnTo>
                    <a:pt x="2610" y="0"/>
                  </a:lnTo>
                  <a:lnTo>
                    <a:pt x="2610" y="0"/>
                  </a:lnTo>
                  <a:lnTo>
                    <a:pt x="2532" y="0"/>
                  </a:lnTo>
                  <a:lnTo>
                    <a:pt x="2454" y="0"/>
                  </a:lnTo>
                  <a:lnTo>
                    <a:pt x="2300" y="4"/>
                  </a:lnTo>
                  <a:lnTo>
                    <a:pt x="2300" y="4"/>
                  </a:lnTo>
                  <a:lnTo>
                    <a:pt x="2296" y="6"/>
                  </a:lnTo>
                  <a:lnTo>
                    <a:pt x="2292" y="8"/>
                  </a:lnTo>
                  <a:lnTo>
                    <a:pt x="2292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1980" y="4"/>
                  </a:lnTo>
                  <a:lnTo>
                    <a:pt x="1698" y="2"/>
                  </a:lnTo>
                  <a:lnTo>
                    <a:pt x="1130" y="0"/>
                  </a:lnTo>
                  <a:lnTo>
                    <a:pt x="1130" y="0"/>
                  </a:lnTo>
                  <a:lnTo>
                    <a:pt x="768" y="0"/>
                  </a:lnTo>
                  <a:lnTo>
                    <a:pt x="408" y="4"/>
                  </a:lnTo>
                  <a:lnTo>
                    <a:pt x="408" y="4"/>
                  </a:lnTo>
                  <a:lnTo>
                    <a:pt x="398" y="6"/>
                  </a:lnTo>
                  <a:lnTo>
                    <a:pt x="390" y="8"/>
                  </a:lnTo>
                  <a:lnTo>
                    <a:pt x="390" y="8"/>
                  </a:lnTo>
                  <a:lnTo>
                    <a:pt x="304" y="10"/>
                  </a:lnTo>
                  <a:lnTo>
                    <a:pt x="214" y="12"/>
                  </a:lnTo>
                  <a:lnTo>
                    <a:pt x="128" y="18"/>
                  </a:lnTo>
                  <a:lnTo>
                    <a:pt x="88" y="24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70" y="28"/>
                  </a:lnTo>
                  <a:lnTo>
                    <a:pt x="78" y="28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38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8" y="36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28" y="42"/>
                  </a:lnTo>
                  <a:lnTo>
                    <a:pt x="22" y="44"/>
                  </a:lnTo>
                  <a:lnTo>
                    <a:pt x="18" y="50"/>
                  </a:lnTo>
                  <a:lnTo>
                    <a:pt x="18" y="50"/>
                  </a:lnTo>
                  <a:lnTo>
                    <a:pt x="44" y="52"/>
                  </a:lnTo>
                  <a:lnTo>
                    <a:pt x="68" y="54"/>
                  </a:lnTo>
                  <a:lnTo>
                    <a:pt x="68" y="54"/>
                  </a:lnTo>
                  <a:lnTo>
                    <a:pt x="62" y="56"/>
                  </a:lnTo>
                  <a:lnTo>
                    <a:pt x="66" y="58"/>
                  </a:lnTo>
                  <a:lnTo>
                    <a:pt x="74" y="60"/>
                  </a:lnTo>
                  <a:lnTo>
                    <a:pt x="80" y="62"/>
                  </a:lnTo>
                  <a:lnTo>
                    <a:pt x="80" y="62"/>
                  </a:lnTo>
                  <a:lnTo>
                    <a:pt x="66" y="64"/>
                  </a:lnTo>
                  <a:lnTo>
                    <a:pt x="56" y="68"/>
                  </a:lnTo>
                  <a:lnTo>
                    <a:pt x="56" y="68"/>
                  </a:lnTo>
                  <a:lnTo>
                    <a:pt x="88" y="68"/>
                  </a:lnTo>
                  <a:lnTo>
                    <a:pt x="118" y="70"/>
                  </a:lnTo>
                  <a:lnTo>
                    <a:pt x="148" y="74"/>
                  </a:lnTo>
                  <a:lnTo>
                    <a:pt x="174" y="74"/>
                  </a:lnTo>
                  <a:lnTo>
                    <a:pt x="174" y="74"/>
                  </a:lnTo>
                  <a:lnTo>
                    <a:pt x="146" y="78"/>
                  </a:lnTo>
                  <a:lnTo>
                    <a:pt x="122" y="82"/>
                  </a:lnTo>
                  <a:lnTo>
                    <a:pt x="100" y="88"/>
                  </a:lnTo>
                  <a:lnTo>
                    <a:pt x="92" y="92"/>
                  </a:lnTo>
                  <a:lnTo>
                    <a:pt x="86" y="98"/>
                  </a:lnTo>
                  <a:lnTo>
                    <a:pt x="86" y="98"/>
                  </a:lnTo>
                  <a:lnTo>
                    <a:pt x="92" y="108"/>
                  </a:lnTo>
                  <a:lnTo>
                    <a:pt x="94" y="116"/>
                  </a:lnTo>
                  <a:lnTo>
                    <a:pt x="92" y="122"/>
                  </a:lnTo>
                  <a:lnTo>
                    <a:pt x="84" y="132"/>
                  </a:lnTo>
                  <a:lnTo>
                    <a:pt x="84" y="132"/>
                  </a:lnTo>
                  <a:lnTo>
                    <a:pt x="94" y="136"/>
                  </a:lnTo>
                  <a:lnTo>
                    <a:pt x="100" y="140"/>
                  </a:lnTo>
                  <a:lnTo>
                    <a:pt x="110" y="150"/>
                  </a:lnTo>
                  <a:lnTo>
                    <a:pt x="120" y="162"/>
                  </a:lnTo>
                  <a:lnTo>
                    <a:pt x="126" y="166"/>
                  </a:lnTo>
                  <a:lnTo>
                    <a:pt x="136" y="170"/>
                  </a:lnTo>
                  <a:lnTo>
                    <a:pt x="136" y="170"/>
                  </a:lnTo>
                  <a:lnTo>
                    <a:pt x="152" y="174"/>
                  </a:lnTo>
                  <a:lnTo>
                    <a:pt x="172" y="176"/>
                  </a:lnTo>
                  <a:lnTo>
                    <a:pt x="214" y="180"/>
                  </a:lnTo>
                  <a:lnTo>
                    <a:pt x="306" y="182"/>
                  </a:lnTo>
                  <a:lnTo>
                    <a:pt x="306" y="182"/>
                  </a:lnTo>
                  <a:lnTo>
                    <a:pt x="464" y="188"/>
                  </a:lnTo>
                  <a:lnTo>
                    <a:pt x="538" y="190"/>
                  </a:lnTo>
                  <a:lnTo>
                    <a:pt x="606" y="192"/>
                  </a:lnTo>
                  <a:lnTo>
                    <a:pt x="606" y="192"/>
                  </a:lnTo>
                  <a:lnTo>
                    <a:pt x="596" y="194"/>
                  </a:lnTo>
                  <a:lnTo>
                    <a:pt x="594" y="196"/>
                  </a:lnTo>
                  <a:lnTo>
                    <a:pt x="592" y="196"/>
                  </a:lnTo>
                  <a:lnTo>
                    <a:pt x="594" y="198"/>
                  </a:lnTo>
                  <a:lnTo>
                    <a:pt x="594" y="198"/>
                  </a:lnTo>
                  <a:lnTo>
                    <a:pt x="598" y="206"/>
                  </a:lnTo>
                  <a:lnTo>
                    <a:pt x="604" y="214"/>
                  </a:lnTo>
                  <a:lnTo>
                    <a:pt x="616" y="228"/>
                  </a:lnTo>
                  <a:lnTo>
                    <a:pt x="616" y="228"/>
                  </a:lnTo>
                  <a:lnTo>
                    <a:pt x="630" y="230"/>
                  </a:lnTo>
                  <a:lnTo>
                    <a:pt x="640" y="236"/>
                  </a:lnTo>
                  <a:lnTo>
                    <a:pt x="648" y="242"/>
                  </a:lnTo>
                  <a:lnTo>
                    <a:pt x="658" y="246"/>
                  </a:lnTo>
                  <a:lnTo>
                    <a:pt x="658" y="246"/>
                  </a:lnTo>
                  <a:lnTo>
                    <a:pt x="688" y="256"/>
                  </a:lnTo>
                  <a:lnTo>
                    <a:pt x="724" y="264"/>
                  </a:lnTo>
                  <a:lnTo>
                    <a:pt x="764" y="270"/>
                  </a:lnTo>
                  <a:lnTo>
                    <a:pt x="806" y="274"/>
                  </a:lnTo>
                  <a:lnTo>
                    <a:pt x="894" y="280"/>
                  </a:lnTo>
                  <a:lnTo>
                    <a:pt x="980" y="282"/>
                  </a:lnTo>
                  <a:lnTo>
                    <a:pt x="980" y="282"/>
                  </a:lnTo>
                  <a:lnTo>
                    <a:pt x="994" y="284"/>
                  </a:lnTo>
                  <a:lnTo>
                    <a:pt x="1008" y="286"/>
                  </a:lnTo>
                  <a:lnTo>
                    <a:pt x="1042" y="286"/>
                  </a:lnTo>
                  <a:lnTo>
                    <a:pt x="1078" y="284"/>
                  </a:lnTo>
                  <a:lnTo>
                    <a:pt x="1112" y="284"/>
                  </a:lnTo>
                  <a:lnTo>
                    <a:pt x="1112" y="284"/>
                  </a:lnTo>
                  <a:lnTo>
                    <a:pt x="1200" y="288"/>
                  </a:lnTo>
                  <a:lnTo>
                    <a:pt x="1246" y="288"/>
                  </a:lnTo>
                  <a:lnTo>
                    <a:pt x="1290" y="284"/>
                  </a:lnTo>
                  <a:lnTo>
                    <a:pt x="1290" y="284"/>
                  </a:lnTo>
                  <a:lnTo>
                    <a:pt x="1330" y="288"/>
                  </a:lnTo>
                  <a:lnTo>
                    <a:pt x="1370" y="288"/>
                  </a:lnTo>
                  <a:lnTo>
                    <a:pt x="1410" y="288"/>
                  </a:lnTo>
                  <a:lnTo>
                    <a:pt x="1452" y="284"/>
                  </a:lnTo>
                  <a:lnTo>
                    <a:pt x="1452" y="284"/>
                  </a:lnTo>
                  <a:lnTo>
                    <a:pt x="1490" y="288"/>
                  </a:lnTo>
                  <a:lnTo>
                    <a:pt x="1530" y="288"/>
                  </a:lnTo>
                  <a:lnTo>
                    <a:pt x="1570" y="288"/>
                  </a:lnTo>
                  <a:lnTo>
                    <a:pt x="1608" y="290"/>
                  </a:lnTo>
                  <a:lnTo>
                    <a:pt x="1608" y="290"/>
                  </a:lnTo>
                  <a:lnTo>
                    <a:pt x="1620" y="286"/>
                  </a:lnTo>
                  <a:lnTo>
                    <a:pt x="1638" y="286"/>
                  </a:lnTo>
                  <a:lnTo>
                    <a:pt x="1678" y="288"/>
                  </a:lnTo>
                  <a:lnTo>
                    <a:pt x="1678" y="288"/>
                  </a:lnTo>
                  <a:lnTo>
                    <a:pt x="1860" y="284"/>
                  </a:lnTo>
                  <a:lnTo>
                    <a:pt x="1944" y="284"/>
                  </a:lnTo>
                  <a:lnTo>
                    <a:pt x="2016" y="284"/>
                  </a:lnTo>
                  <a:lnTo>
                    <a:pt x="2016" y="284"/>
                  </a:lnTo>
                  <a:lnTo>
                    <a:pt x="2146" y="284"/>
                  </a:lnTo>
                  <a:lnTo>
                    <a:pt x="2278" y="282"/>
                  </a:lnTo>
                  <a:lnTo>
                    <a:pt x="2546" y="284"/>
                  </a:lnTo>
                  <a:lnTo>
                    <a:pt x="2546" y="284"/>
                  </a:lnTo>
                  <a:lnTo>
                    <a:pt x="2552" y="286"/>
                  </a:lnTo>
                  <a:lnTo>
                    <a:pt x="2558" y="288"/>
                  </a:lnTo>
                  <a:lnTo>
                    <a:pt x="2572" y="286"/>
                  </a:lnTo>
                  <a:lnTo>
                    <a:pt x="2586" y="286"/>
                  </a:lnTo>
                  <a:lnTo>
                    <a:pt x="2600" y="286"/>
                  </a:lnTo>
                  <a:lnTo>
                    <a:pt x="2600" y="286"/>
                  </a:lnTo>
                  <a:lnTo>
                    <a:pt x="2638" y="290"/>
                  </a:lnTo>
                  <a:lnTo>
                    <a:pt x="2656" y="288"/>
                  </a:lnTo>
                  <a:lnTo>
                    <a:pt x="2676" y="286"/>
                  </a:lnTo>
                  <a:lnTo>
                    <a:pt x="2676" y="286"/>
                  </a:lnTo>
                  <a:lnTo>
                    <a:pt x="2692" y="290"/>
                  </a:lnTo>
                  <a:lnTo>
                    <a:pt x="2710" y="290"/>
                  </a:lnTo>
                  <a:lnTo>
                    <a:pt x="2726" y="290"/>
                  </a:lnTo>
                  <a:lnTo>
                    <a:pt x="2744" y="288"/>
                  </a:lnTo>
                  <a:lnTo>
                    <a:pt x="2744" y="288"/>
                  </a:lnTo>
                  <a:lnTo>
                    <a:pt x="2760" y="290"/>
                  </a:lnTo>
                  <a:lnTo>
                    <a:pt x="2778" y="290"/>
                  </a:lnTo>
                  <a:lnTo>
                    <a:pt x="2794" y="290"/>
                  </a:lnTo>
                  <a:lnTo>
                    <a:pt x="2810" y="292"/>
                  </a:lnTo>
                  <a:lnTo>
                    <a:pt x="2810" y="292"/>
                  </a:lnTo>
                  <a:lnTo>
                    <a:pt x="2816" y="290"/>
                  </a:lnTo>
                  <a:lnTo>
                    <a:pt x="2824" y="290"/>
                  </a:lnTo>
                  <a:lnTo>
                    <a:pt x="2842" y="292"/>
                  </a:lnTo>
                  <a:lnTo>
                    <a:pt x="2842" y="292"/>
                  </a:lnTo>
                  <a:lnTo>
                    <a:pt x="2930" y="290"/>
                  </a:lnTo>
                  <a:lnTo>
                    <a:pt x="2930" y="290"/>
                  </a:lnTo>
                  <a:lnTo>
                    <a:pt x="2964" y="292"/>
                  </a:lnTo>
                  <a:lnTo>
                    <a:pt x="2964" y="292"/>
                  </a:lnTo>
                  <a:lnTo>
                    <a:pt x="3014" y="296"/>
                  </a:lnTo>
                  <a:lnTo>
                    <a:pt x="3064" y="300"/>
                  </a:lnTo>
                  <a:lnTo>
                    <a:pt x="3064" y="300"/>
                  </a:lnTo>
                  <a:lnTo>
                    <a:pt x="3074" y="302"/>
                  </a:lnTo>
                  <a:lnTo>
                    <a:pt x="3074" y="302"/>
                  </a:lnTo>
                  <a:lnTo>
                    <a:pt x="3222" y="312"/>
                  </a:lnTo>
                  <a:lnTo>
                    <a:pt x="3364" y="318"/>
                  </a:lnTo>
                  <a:lnTo>
                    <a:pt x="3506" y="322"/>
                  </a:lnTo>
                  <a:lnTo>
                    <a:pt x="3650" y="326"/>
                  </a:lnTo>
                  <a:lnTo>
                    <a:pt x="3650" y="326"/>
                  </a:lnTo>
                  <a:lnTo>
                    <a:pt x="3728" y="328"/>
                  </a:lnTo>
                  <a:lnTo>
                    <a:pt x="3806" y="328"/>
                  </a:lnTo>
                  <a:lnTo>
                    <a:pt x="3960" y="324"/>
                  </a:lnTo>
                  <a:lnTo>
                    <a:pt x="3960" y="324"/>
                  </a:lnTo>
                  <a:lnTo>
                    <a:pt x="3964" y="322"/>
                  </a:lnTo>
                  <a:lnTo>
                    <a:pt x="3968" y="320"/>
                  </a:lnTo>
                  <a:lnTo>
                    <a:pt x="3968" y="320"/>
                  </a:lnTo>
                  <a:lnTo>
                    <a:pt x="4006" y="318"/>
                  </a:lnTo>
                  <a:lnTo>
                    <a:pt x="4044" y="314"/>
                  </a:lnTo>
                  <a:lnTo>
                    <a:pt x="4080" y="308"/>
                  </a:lnTo>
                  <a:lnTo>
                    <a:pt x="4098" y="304"/>
                  </a:lnTo>
                  <a:lnTo>
                    <a:pt x="4112" y="300"/>
                  </a:lnTo>
                  <a:lnTo>
                    <a:pt x="4112" y="300"/>
                  </a:lnTo>
                  <a:lnTo>
                    <a:pt x="4106" y="300"/>
                  </a:lnTo>
                  <a:lnTo>
                    <a:pt x="4102" y="300"/>
                  </a:lnTo>
                  <a:lnTo>
                    <a:pt x="4100" y="298"/>
                  </a:lnTo>
                  <a:lnTo>
                    <a:pt x="4100" y="2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197224"/>
            <a:ext cx="1108058" cy="75270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0EFADA-B129-41EE-A61B-6BF7D605C58B}"/>
              </a:ext>
            </a:extLst>
          </p:cNvPr>
          <p:cNvSpPr txBox="1"/>
          <p:nvPr/>
        </p:nvSpPr>
        <p:spPr>
          <a:xfrm>
            <a:off x="1828792" y="91036"/>
            <a:ext cx="7729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7D85"/>
                </a:solidFill>
              </a:rPr>
              <a:t> Opportunity Sites:</a:t>
            </a:r>
            <a:endParaRPr lang="en-GB" sz="3200" b="1" dirty="0">
              <a:solidFill>
                <a:srgbClr val="007D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955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8"/>
          <p:cNvGrpSpPr>
            <a:grpSpLocks noChangeAspect="1"/>
          </p:cNvGrpSpPr>
          <p:nvPr/>
        </p:nvGrpSpPr>
        <p:grpSpPr bwMode="auto">
          <a:xfrm>
            <a:off x="107504" y="267494"/>
            <a:ext cx="8136904" cy="693184"/>
            <a:chOff x="1190" y="1833"/>
            <a:chExt cx="4136" cy="330"/>
          </a:xfrm>
        </p:grpSpPr>
        <p:sp>
          <p:nvSpPr>
            <p:cNvPr id="26" name="AutoShape 7"/>
            <p:cNvSpPr>
              <a:spLocks noChangeAspect="1" noChangeArrowheads="1" noTextEdit="1"/>
            </p:cNvSpPr>
            <p:nvPr/>
          </p:nvSpPr>
          <p:spPr bwMode="auto">
            <a:xfrm>
              <a:off x="1190" y="1833"/>
              <a:ext cx="413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9"/>
            <p:cNvSpPr>
              <a:spLocks/>
            </p:cNvSpPr>
            <p:nvPr/>
          </p:nvSpPr>
          <p:spPr bwMode="auto">
            <a:xfrm>
              <a:off x="1190" y="1835"/>
              <a:ext cx="4136" cy="328"/>
            </a:xfrm>
            <a:custGeom>
              <a:avLst/>
              <a:gdLst>
                <a:gd name="T0" fmla="*/ 4136 w 4136"/>
                <a:gd name="T1" fmla="*/ 292 h 328"/>
                <a:gd name="T2" fmla="*/ 4126 w 4136"/>
                <a:gd name="T3" fmla="*/ 284 h 328"/>
                <a:gd name="T4" fmla="*/ 4106 w 4136"/>
                <a:gd name="T5" fmla="*/ 274 h 328"/>
                <a:gd name="T6" fmla="*/ 4102 w 4136"/>
                <a:gd name="T7" fmla="*/ 266 h 328"/>
                <a:gd name="T8" fmla="*/ 4084 w 4136"/>
                <a:gd name="T9" fmla="*/ 258 h 328"/>
                <a:gd name="T10" fmla="*/ 4084 w 4136"/>
                <a:gd name="T11" fmla="*/ 246 h 328"/>
                <a:gd name="T12" fmla="*/ 4096 w 4136"/>
                <a:gd name="T13" fmla="*/ 220 h 328"/>
                <a:gd name="T14" fmla="*/ 4096 w 4136"/>
                <a:gd name="T15" fmla="*/ 192 h 328"/>
                <a:gd name="T16" fmla="*/ 4078 w 4136"/>
                <a:gd name="T17" fmla="*/ 158 h 328"/>
                <a:gd name="T18" fmla="*/ 4004 w 4136"/>
                <a:gd name="T19" fmla="*/ 146 h 328"/>
                <a:gd name="T20" fmla="*/ 3914 w 4136"/>
                <a:gd name="T21" fmla="*/ 134 h 328"/>
                <a:gd name="T22" fmla="*/ 3884 w 4136"/>
                <a:gd name="T23" fmla="*/ 118 h 328"/>
                <a:gd name="T24" fmla="*/ 3872 w 4136"/>
                <a:gd name="T25" fmla="*/ 100 h 328"/>
                <a:gd name="T26" fmla="*/ 3854 w 4136"/>
                <a:gd name="T27" fmla="*/ 80 h 328"/>
                <a:gd name="T28" fmla="*/ 3754 w 4136"/>
                <a:gd name="T29" fmla="*/ 48 h 328"/>
                <a:gd name="T30" fmla="*/ 3690 w 4136"/>
                <a:gd name="T31" fmla="*/ 40 h 328"/>
                <a:gd name="T32" fmla="*/ 3604 w 4136"/>
                <a:gd name="T33" fmla="*/ 38 h 328"/>
                <a:gd name="T34" fmla="*/ 3534 w 4136"/>
                <a:gd name="T35" fmla="*/ 36 h 328"/>
                <a:gd name="T36" fmla="*/ 3466 w 4136"/>
                <a:gd name="T37" fmla="*/ 36 h 328"/>
                <a:gd name="T38" fmla="*/ 3418 w 4136"/>
                <a:gd name="T39" fmla="*/ 34 h 328"/>
                <a:gd name="T40" fmla="*/ 3296 w 4136"/>
                <a:gd name="T41" fmla="*/ 34 h 328"/>
                <a:gd name="T42" fmla="*/ 3186 w 4136"/>
                <a:gd name="T43" fmla="*/ 24 h 328"/>
                <a:gd name="T44" fmla="*/ 2610 w 4136"/>
                <a:gd name="T45" fmla="*/ 0 h 328"/>
                <a:gd name="T46" fmla="*/ 2296 w 4136"/>
                <a:gd name="T47" fmla="*/ 6 h 328"/>
                <a:gd name="T48" fmla="*/ 1980 w 4136"/>
                <a:gd name="T49" fmla="*/ 4 h 328"/>
                <a:gd name="T50" fmla="*/ 408 w 4136"/>
                <a:gd name="T51" fmla="*/ 4 h 328"/>
                <a:gd name="T52" fmla="*/ 304 w 4136"/>
                <a:gd name="T53" fmla="*/ 10 h 328"/>
                <a:gd name="T54" fmla="*/ 52 w 4136"/>
                <a:gd name="T55" fmla="*/ 28 h 328"/>
                <a:gd name="T56" fmla="*/ 38 w 4136"/>
                <a:gd name="T57" fmla="*/ 32 h 328"/>
                <a:gd name="T58" fmla="*/ 46 w 4136"/>
                <a:gd name="T59" fmla="*/ 38 h 328"/>
                <a:gd name="T60" fmla="*/ 44 w 4136"/>
                <a:gd name="T61" fmla="*/ 52 h 328"/>
                <a:gd name="T62" fmla="*/ 74 w 4136"/>
                <a:gd name="T63" fmla="*/ 60 h 328"/>
                <a:gd name="T64" fmla="*/ 56 w 4136"/>
                <a:gd name="T65" fmla="*/ 68 h 328"/>
                <a:gd name="T66" fmla="*/ 174 w 4136"/>
                <a:gd name="T67" fmla="*/ 74 h 328"/>
                <a:gd name="T68" fmla="*/ 86 w 4136"/>
                <a:gd name="T69" fmla="*/ 98 h 328"/>
                <a:gd name="T70" fmla="*/ 84 w 4136"/>
                <a:gd name="T71" fmla="*/ 132 h 328"/>
                <a:gd name="T72" fmla="*/ 120 w 4136"/>
                <a:gd name="T73" fmla="*/ 162 h 328"/>
                <a:gd name="T74" fmla="*/ 172 w 4136"/>
                <a:gd name="T75" fmla="*/ 176 h 328"/>
                <a:gd name="T76" fmla="*/ 538 w 4136"/>
                <a:gd name="T77" fmla="*/ 190 h 328"/>
                <a:gd name="T78" fmla="*/ 592 w 4136"/>
                <a:gd name="T79" fmla="*/ 196 h 328"/>
                <a:gd name="T80" fmla="*/ 616 w 4136"/>
                <a:gd name="T81" fmla="*/ 228 h 328"/>
                <a:gd name="T82" fmla="*/ 658 w 4136"/>
                <a:gd name="T83" fmla="*/ 246 h 328"/>
                <a:gd name="T84" fmla="*/ 806 w 4136"/>
                <a:gd name="T85" fmla="*/ 274 h 328"/>
                <a:gd name="T86" fmla="*/ 1008 w 4136"/>
                <a:gd name="T87" fmla="*/ 286 h 328"/>
                <a:gd name="T88" fmla="*/ 1200 w 4136"/>
                <a:gd name="T89" fmla="*/ 288 h 328"/>
                <a:gd name="T90" fmla="*/ 1370 w 4136"/>
                <a:gd name="T91" fmla="*/ 288 h 328"/>
                <a:gd name="T92" fmla="*/ 1530 w 4136"/>
                <a:gd name="T93" fmla="*/ 288 h 328"/>
                <a:gd name="T94" fmla="*/ 1638 w 4136"/>
                <a:gd name="T95" fmla="*/ 286 h 328"/>
                <a:gd name="T96" fmla="*/ 2016 w 4136"/>
                <a:gd name="T97" fmla="*/ 284 h 328"/>
                <a:gd name="T98" fmla="*/ 2546 w 4136"/>
                <a:gd name="T99" fmla="*/ 284 h 328"/>
                <a:gd name="T100" fmla="*/ 2600 w 4136"/>
                <a:gd name="T101" fmla="*/ 286 h 328"/>
                <a:gd name="T102" fmla="*/ 2676 w 4136"/>
                <a:gd name="T103" fmla="*/ 286 h 328"/>
                <a:gd name="T104" fmla="*/ 2744 w 4136"/>
                <a:gd name="T105" fmla="*/ 288 h 328"/>
                <a:gd name="T106" fmla="*/ 2810 w 4136"/>
                <a:gd name="T107" fmla="*/ 292 h 328"/>
                <a:gd name="T108" fmla="*/ 2930 w 4136"/>
                <a:gd name="T109" fmla="*/ 290 h 328"/>
                <a:gd name="T110" fmla="*/ 3064 w 4136"/>
                <a:gd name="T111" fmla="*/ 300 h 328"/>
                <a:gd name="T112" fmla="*/ 3364 w 4136"/>
                <a:gd name="T113" fmla="*/ 318 h 328"/>
                <a:gd name="T114" fmla="*/ 3806 w 4136"/>
                <a:gd name="T115" fmla="*/ 328 h 328"/>
                <a:gd name="T116" fmla="*/ 3968 w 4136"/>
                <a:gd name="T117" fmla="*/ 320 h 328"/>
                <a:gd name="T118" fmla="*/ 4112 w 4136"/>
                <a:gd name="T119" fmla="*/ 300 h 328"/>
                <a:gd name="T120" fmla="*/ 4100 w 4136"/>
                <a:gd name="T121" fmla="*/ 29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36" h="328">
                  <a:moveTo>
                    <a:pt x="4100" y="298"/>
                  </a:moveTo>
                  <a:lnTo>
                    <a:pt x="4100" y="298"/>
                  </a:lnTo>
                  <a:lnTo>
                    <a:pt x="4120" y="296"/>
                  </a:lnTo>
                  <a:lnTo>
                    <a:pt x="4136" y="292"/>
                  </a:lnTo>
                  <a:lnTo>
                    <a:pt x="4136" y="292"/>
                  </a:lnTo>
                  <a:lnTo>
                    <a:pt x="4124" y="292"/>
                  </a:lnTo>
                  <a:lnTo>
                    <a:pt x="4116" y="290"/>
                  </a:lnTo>
                  <a:lnTo>
                    <a:pt x="4116" y="290"/>
                  </a:lnTo>
                  <a:lnTo>
                    <a:pt x="4124" y="286"/>
                  </a:lnTo>
                  <a:lnTo>
                    <a:pt x="4126" y="284"/>
                  </a:lnTo>
                  <a:lnTo>
                    <a:pt x="4128" y="278"/>
                  </a:lnTo>
                  <a:lnTo>
                    <a:pt x="4128" y="278"/>
                  </a:lnTo>
                  <a:lnTo>
                    <a:pt x="4116" y="276"/>
                  </a:lnTo>
                  <a:lnTo>
                    <a:pt x="4106" y="274"/>
                  </a:lnTo>
                  <a:lnTo>
                    <a:pt x="4106" y="274"/>
                  </a:lnTo>
                  <a:lnTo>
                    <a:pt x="4110" y="272"/>
                  </a:lnTo>
                  <a:lnTo>
                    <a:pt x="4108" y="270"/>
                  </a:lnTo>
                  <a:lnTo>
                    <a:pt x="4104" y="268"/>
                  </a:lnTo>
                  <a:lnTo>
                    <a:pt x="4102" y="266"/>
                  </a:lnTo>
                  <a:lnTo>
                    <a:pt x="4102" y="266"/>
                  </a:lnTo>
                  <a:lnTo>
                    <a:pt x="4108" y="264"/>
                  </a:lnTo>
                  <a:lnTo>
                    <a:pt x="4112" y="260"/>
                  </a:lnTo>
                  <a:lnTo>
                    <a:pt x="4112" y="260"/>
                  </a:lnTo>
                  <a:lnTo>
                    <a:pt x="4098" y="260"/>
                  </a:lnTo>
                  <a:lnTo>
                    <a:pt x="4084" y="258"/>
                  </a:lnTo>
                  <a:lnTo>
                    <a:pt x="4072" y="254"/>
                  </a:lnTo>
                  <a:lnTo>
                    <a:pt x="4062" y="252"/>
                  </a:lnTo>
                  <a:lnTo>
                    <a:pt x="4062" y="252"/>
                  </a:lnTo>
                  <a:lnTo>
                    <a:pt x="4072" y="250"/>
                  </a:lnTo>
                  <a:lnTo>
                    <a:pt x="4084" y="246"/>
                  </a:lnTo>
                  <a:lnTo>
                    <a:pt x="4092" y="240"/>
                  </a:lnTo>
                  <a:lnTo>
                    <a:pt x="4096" y="236"/>
                  </a:lnTo>
                  <a:lnTo>
                    <a:pt x="4098" y="230"/>
                  </a:lnTo>
                  <a:lnTo>
                    <a:pt x="4098" y="230"/>
                  </a:lnTo>
                  <a:lnTo>
                    <a:pt x="4096" y="220"/>
                  </a:lnTo>
                  <a:lnTo>
                    <a:pt x="4096" y="212"/>
                  </a:lnTo>
                  <a:lnTo>
                    <a:pt x="4096" y="204"/>
                  </a:lnTo>
                  <a:lnTo>
                    <a:pt x="4100" y="196"/>
                  </a:lnTo>
                  <a:lnTo>
                    <a:pt x="4100" y="196"/>
                  </a:lnTo>
                  <a:lnTo>
                    <a:pt x="4096" y="192"/>
                  </a:lnTo>
                  <a:lnTo>
                    <a:pt x="4094" y="188"/>
                  </a:lnTo>
                  <a:lnTo>
                    <a:pt x="4088" y="176"/>
                  </a:lnTo>
                  <a:lnTo>
                    <a:pt x="4084" y="166"/>
                  </a:lnTo>
                  <a:lnTo>
                    <a:pt x="4082" y="162"/>
                  </a:lnTo>
                  <a:lnTo>
                    <a:pt x="4078" y="158"/>
                  </a:lnTo>
                  <a:lnTo>
                    <a:pt x="4078" y="158"/>
                  </a:lnTo>
                  <a:lnTo>
                    <a:pt x="4070" y="154"/>
                  </a:lnTo>
                  <a:lnTo>
                    <a:pt x="4062" y="150"/>
                  </a:lnTo>
                  <a:lnTo>
                    <a:pt x="4044" y="148"/>
                  </a:lnTo>
                  <a:lnTo>
                    <a:pt x="4004" y="146"/>
                  </a:lnTo>
                  <a:lnTo>
                    <a:pt x="4004" y="146"/>
                  </a:lnTo>
                  <a:lnTo>
                    <a:pt x="3958" y="142"/>
                  </a:lnTo>
                  <a:lnTo>
                    <a:pt x="3914" y="138"/>
                  </a:lnTo>
                  <a:lnTo>
                    <a:pt x="3914" y="138"/>
                  </a:lnTo>
                  <a:lnTo>
                    <a:pt x="3914" y="134"/>
                  </a:lnTo>
                  <a:lnTo>
                    <a:pt x="3914" y="134"/>
                  </a:lnTo>
                  <a:lnTo>
                    <a:pt x="3902" y="132"/>
                  </a:lnTo>
                  <a:lnTo>
                    <a:pt x="3896" y="128"/>
                  </a:lnTo>
                  <a:lnTo>
                    <a:pt x="3890" y="122"/>
                  </a:lnTo>
                  <a:lnTo>
                    <a:pt x="3884" y="118"/>
                  </a:lnTo>
                  <a:lnTo>
                    <a:pt x="3884" y="118"/>
                  </a:lnTo>
                  <a:lnTo>
                    <a:pt x="3878" y="118"/>
                  </a:lnTo>
                  <a:lnTo>
                    <a:pt x="3878" y="118"/>
                  </a:lnTo>
                  <a:lnTo>
                    <a:pt x="3872" y="100"/>
                  </a:lnTo>
                  <a:lnTo>
                    <a:pt x="3872" y="100"/>
                  </a:lnTo>
                  <a:lnTo>
                    <a:pt x="3866" y="96"/>
                  </a:lnTo>
                  <a:lnTo>
                    <a:pt x="3862" y="90"/>
                  </a:lnTo>
                  <a:lnTo>
                    <a:pt x="3858" y="86"/>
                  </a:lnTo>
                  <a:lnTo>
                    <a:pt x="3854" y="80"/>
                  </a:lnTo>
                  <a:lnTo>
                    <a:pt x="3854" y="80"/>
                  </a:lnTo>
                  <a:lnTo>
                    <a:pt x="3842" y="70"/>
                  </a:lnTo>
                  <a:lnTo>
                    <a:pt x="3826" y="62"/>
                  </a:lnTo>
                  <a:lnTo>
                    <a:pt x="3810" y="56"/>
                  </a:lnTo>
                  <a:lnTo>
                    <a:pt x="3792" y="52"/>
                  </a:lnTo>
                  <a:lnTo>
                    <a:pt x="3754" y="48"/>
                  </a:lnTo>
                  <a:lnTo>
                    <a:pt x="3718" y="44"/>
                  </a:lnTo>
                  <a:lnTo>
                    <a:pt x="3718" y="44"/>
                  </a:lnTo>
                  <a:lnTo>
                    <a:pt x="3712" y="42"/>
                  </a:lnTo>
                  <a:lnTo>
                    <a:pt x="3704" y="40"/>
                  </a:lnTo>
                  <a:lnTo>
                    <a:pt x="3690" y="40"/>
                  </a:lnTo>
                  <a:lnTo>
                    <a:pt x="3676" y="42"/>
                  </a:lnTo>
                  <a:lnTo>
                    <a:pt x="3660" y="42"/>
                  </a:lnTo>
                  <a:lnTo>
                    <a:pt x="3660" y="42"/>
                  </a:lnTo>
                  <a:lnTo>
                    <a:pt x="3622" y="38"/>
                  </a:lnTo>
                  <a:lnTo>
                    <a:pt x="3604" y="38"/>
                  </a:lnTo>
                  <a:lnTo>
                    <a:pt x="3584" y="40"/>
                  </a:lnTo>
                  <a:lnTo>
                    <a:pt x="3584" y="40"/>
                  </a:lnTo>
                  <a:lnTo>
                    <a:pt x="3568" y="36"/>
                  </a:lnTo>
                  <a:lnTo>
                    <a:pt x="3550" y="36"/>
                  </a:lnTo>
                  <a:lnTo>
                    <a:pt x="3534" y="36"/>
                  </a:lnTo>
                  <a:lnTo>
                    <a:pt x="3516" y="40"/>
                  </a:lnTo>
                  <a:lnTo>
                    <a:pt x="3516" y="40"/>
                  </a:lnTo>
                  <a:lnTo>
                    <a:pt x="3500" y="36"/>
                  </a:lnTo>
                  <a:lnTo>
                    <a:pt x="3482" y="36"/>
                  </a:lnTo>
                  <a:lnTo>
                    <a:pt x="3466" y="36"/>
                  </a:lnTo>
                  <a:lnTo>
                    <a:pt x="3450" y="34"/>
                  </a:lnTo>
                  <a:lnTo>
                    <a:pt x="3450" y="34"/>
                  </a:lnTo>
                  <a:lnTo>
                    <a:pt x="3444" y="36"/>
                  </a:lnTo>
                  <a:lnTo>
                    <a:pt x="3436" y="36"/>
                  </a:lnTo>
                  <a:lnTo>
                    <a:pt x="3418" y="34"/>
                  </a:lnTo>
                  <a:lnTo>
                    <a:pt x="3418" y="34"/>
                  </a:lnTo>
                  <a:lnTo>
                    <a:pt x="3330" y="38"/>
                  </a:lnTo>
                  <a:lnTo>
                    <a:pt x="3330" y="38"/>
                  </a:lnTo>
                  <a:lnTo>
                    <a:pt x="3296" y="34"/>
                  </a:lnTo>
                  <a:lnTo>
                    <a:pt x="3296" y="34"/>
                  </a:lnTo>
                  <a:lnTo>
                    <a:pt x="3246" y="30"/>
                  </a:lnTo>
                  <a:lnTo>
                    <a:pt x="3196" y="26"/>
                  </a:lnTo>
                  <a:lnTo>
                    <a:pt x="3196" y="26"/>
                  </a:lnTo>
                  <a:lnTo>
                    <a:pt x="3186" y="24"/>
                  </a:lnTo>
                  <a:lnTo>
                    <a:pt x="3186" y="24"/>
                  </a:lnTo>
                  <a:lnTo>
                    <a:pt x="3038" y="14"/>
                  </a:lnTo>
                  <a:lnTo>
                    <a:pt x="2896" y="8"/>
                  </a:lnTo>
                  <a:lnTo>
                    <a:pt x="2754" y="4"/>
                  </a:lnTo>
                  <a:lnTo>
                    <a:pt x="2610" y="0"/>
                  </a:lnTo>
                  <a:lnTo>
                    <a:pt x="2610" y="0"/>
                  </a:lnTo>
                  <a:lnTo>
                    <a:pt x="2532" y="0"/>
                  </a:lnTo>
                  <a:lnTo>
                    <a:pt x="2454" y="0"/>
                  </a:lnTo>
                  <a:lnTo>
                    <a:pt x="2300" y="4"/>
                  </a:lnTo>
                  <a:lnTo>
                    <a:pt x="2300" y="4"/>
                  </a:lnTo>
                  <a:lnTo>
                    <a:pt x="2296" y="6"/>
                  </a:lnTo>
                  <a:lnTo>
                    <a:pt x="2292" y="8"/>
                  </a:lnTo>
                  <a:lnTo>
                    <a:pt x="2292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1980" y="4"/>
                  </a:lnTo>
                  <a:lnTo>
                    <a:pt x="1698" y="2"/>
                  </a:lnTo>
                  <a:lnTo>
                    <a:pt x="1130" y="0"/>
                  </a:lnTo>
                  <a:lnTo>
                    <a:pt x="1130" y="0"/>
                  </a:lnTo>
                  <a:lnTo>
                    <a:pt x="768" y="0"/>
                  </a:lnTo>
                  <a:lnTo>
                    <a:pt x="408" y="4"/>
                  </a:lnTo>
                  <a:lnTo>
                    <a:pt x="408" y="4"/>
                  </a:lnTo>
                  <a:lnTo>
                    <a:pt x="398" y="6"/>
                  </a:lnTo>
                  <a:lnTo>
                    <a:pt x="390" y="8"/>
                  </a:lnTo>
                  <a:lnTo>
                    <a:pt x="390" y="8"/>
                  </a:lnTo>
                  <a:lnTo>
                    <a:pt x="304" y="10"/>
                  </a:lnTo>
                  <a:lnTo>
                    <a:pt x="214" y="12"/>
                  </a:lnTo>
                  <a:lnTo>
                    <a:pt x="128" y="18"/>
                  </a:lnTo>
                  <a:lnTo>
                    <a:pt x="88" y="24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70" y="28"/>
                  </a:lnTo>
                  <a:lnTo>
                    <a:pt x="78" y="28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38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8" y="36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28" y="42"/>
                  </a:lnTo>
                  <a:lnTo>
                    <a:pt x="22" y="44"/>
                  </a:lnTo>
                  <a:lnTo>
                    <a:pt x="18" y="50"/>
                  </a:lnTo>
                  <a:lnTo>
                    <a:pt x="18" y="50"/>
                  </a:lnTo>
                  <a:lnTo>
                    <a:pt x="44" y="52"/>
                  </a:lnTo>
                  <a:lnTo>
                    <a:pt x="68" y="54"/>
                  </a:lnTo>
                  <a:lnTo>
                    <a:pt x="68" y="54"/>
                  </a:lnTo>
                  <a:lnTo>
                    <a:pt x="62" y="56"/>
                  </a:lnTo>
                  <a:lnTo>
                    <a:pt x="66" y="58"/>
                  </a:lnTo>
                  <a:lnTo>
                    <a:pt x="74" y="60"/>
                  </a:lnTo>
                  <a:lnTo>
                    <a:pt x="80" y="62"/>
                  </a:lnTo>
                  <a:lnTo>
                    <a:pt x="80" y="62"/>
                  </a:lnTo>
                  <a:lnTo>
                    <a:pt x="66" y="64"/>
                  </a:lnTo>
                  <a:lnTo>
                    <a:pt x="56" y="68"/>
                  </a:lnTo>
                  <a:lnTo>
                    <a:pt x="56" y="68"/>
                  </a:lnTo>
                  <a:lnTo>
                    <a:pt x="88" y="68"/>
                  </a:lnTo>
                  <a:lnTo>
                    <a:pt x="118" y="70"/>
                  </a:lnTo>
                  <a:lnTo>
                    <a:pt x="148" y="74"/>
                  </a:lnTo>
                  <a:lnTo>
                    <a:pt x="174" y="74"/>
                  </a:lnTo>
                  <a:lnTo>
                    <a:pt x="174" y="74"/>
                  </a:lnTo>
                  <a:lnTo>
                    <a:pt x="146" y="78"/>
                  </a:lnTo>
                  <a:lnTo>
                    <a:pt x="122" y="82"/>
                  </a:lnTo>
                  <a:lnTo>
                    <a:pt x="100" y="88"/>
                  </a:lnTo>
                  <a:lnTo>
                    <a:pt x="92" y="92"/>
                  </a:lnTo>
                  <a:lnTo>
                    <a:pt x="86" y="98"/>
                  </a:lnTo>
                  <a:lnTo>
                    <a:pt x="86" y="98"/>
                  </a:lnTo>
                  <a:lnTo>
                    <a:pt x="92" y="108"/>
                  </a:lnTo>
                  <a:lnTo>
                    <a:pt x="94" y="116"/>
                  </a:lnTo>
                  <a:lnTo>
                    <a:pt x="92" y="122"/>
                  </a:lnTo>
                  <a:lnTo>
                    <a:pt x="84" y="132"/>
                  </a:lnTo>
                  <a:lnTo>
                    <a:pt x="84" y="132"/>
                  </a:lnTo>
                  <a:lnTo>
                    <a:pt x="94" y="136"/>
                  </a:lnTo>
                  <a:lnTo>
                    <a:pt x="100" y="140"/>
                  </a:lnTo>
                  <a:lnTo>
                    <a:pt x="110" y="150"/>
                  </a:lnTo>
                  <a:lnTo>
                    <a:pt x="120" y="162"/>
                  </a:lnTo>
                  <a:lnTo>
                    <a:pt x="126" y="166"/>
                  </a:lnTo>
                  <a:lnTo>
                    <a:pt x="136" y="170"/>
                  </a:lnTo>
                  <a:lnTo>
                    <a:pt x="136" y="170"/>
                  </a:lnTo>
                  <a:lnTo>
                    <a:pt x="152" y="174"/>
                  </a:lnTo>
                  <a:lnTo>
                    <a:pt x="172" y="176"/>
                  </a:lnTo>
                  <a:lnTo>
                    <a:pt x="214" y="180"/>
                  </a:lnTo>
                  <a:lnTo>
                    <a:pt x="306" y="182"/>
                  </a:lnTo>
                  <a:lnTo>
                    <a:pt x="306" y="182"/>
                  </a:lnTo>
                  <a:lnTo>
                    <a:pt x="464" y="188"/>
                  </a:lnTo>
                  <a:lnTo>
                    <a:pt x="538" y="190"/>
                  </a:lnTo>
                  <a:lnTo>
                    <a:pt x="606" y="192"/>
                  </a:lnTo>
                  <a:lnTo>
                    <a:pt x="606" y="192"/>
                  </a:lnTo>
                  <a:lnTo>
                    <a:pt x="596" y="194"/>
                  </a:lnTo>
                  <a:lnTo>
                    <a:pt x="594" y="196"/>
                  </a:lnTo>
                  <a:lnTo>
                    <a:pt x="592" y="196"/>
                  </a:lnTo>
                  <a:lnTo>
                    <a:pt x="594" y="198"/>
                  </a:lnTo>
                  <a:lnTo>
                    <a:pt x="594" y="198"/>
                  </a:lnTo>
                  <a:lnTo>
                    <a:pt x="598" y="206"/>
                  </a:lnTo>
                  <a:lnTo>
                    <a:pt x="604" y="214"/>
                  </a:lnTo>
                  <a:lnTo>
                    <a:pt x="616" y="228"/>
                  </a:lnTo>
                  <a:lnTo>
                    <a:pt x="616" y="228"/>
                  </a:lnTo>
                  <a:lnTo>
                    <a:pt x="630" y="230"/>
                  </a:lnTo>
                  <a:lnTo>
                    <a:pt x="640" y="236"/>
                  </a:lnTo>
                  <a:lnTo>
                    <a:pt x="648" y="242"/>
                  </a:lnTo>
                  <a:lnTo>
                    <a:pt x="658" y="246"/>
                  </a:lnTo>
                  <a:lnTo>
                    <a:pt x="658" y="246"/>
                  </a:lnTo>
                  <a:lnTo>
                    <a:pt x="688" y="256"/>
                  </a:lnTo>
                  <a:lnTo>
                    <a:pt x="724" y="264"/>
                  </a:lnTo>
                  <a:lnTo>
                    <a:pt x="764" y="270"/>
                  </a:lnTo>
                  <a:lnTo>
                    <a:pt x="806" y="274"/>
                  </a:lnTo>
                  <a:lnTo>
                    <a:pt x="894" y="280"/>
                  </a:lnTo>
                  <a:lnTo>
                    <a:pt x="980" y="282"/>
                  </a:lnTo>
                  <a:lnTo>
                    <a:pt x="980" y="282"/>
                  </a:lnTo>
                  <a:lnTo>
                    <a:pt x="994" y="284"/>
                  </a:lnTo>
                  <a:lnTo>
                    <a:pt x="1008" y="286"/>
                  </a:lnTo>
                  <a:lnTo>
                    <a:pt x="1042" y="286"/>
                  </a:lnTo>
                  <a:lnTo>
                    <a:pt x="1078" y="284"/>
                  </a:lnTo>
                  <a:lnTo>
                    <a:pt x="1112" y="284"/>
                  </a:lnTo>
                  <a:lnTo>
                    <a:pt x="1112" y="284"/>
                  </a:lnTo>
                  <a:lnTo>
                    <a:pt x="1200" y="288"/>
                  </a:lnTo>
                  <a:lnTo>
                    <a:pt x="1246" y="288"/>
                  </a:lnTo>
                  <a:lnTo>
                    <a:pt x="1290" y="284"/>
                  </a:lnTo>
                  <a:lnTo>
                    <a:pt x="1290" y="284"/>
                  </a:lnTo>
                  <a:lnTo>
                    <a:pt x="1330" y="288"/>
                  </a:lnTo>
                  <a:lnTo>
                    <a:pt x="1370" y="288"/>
                  </a:lnTo>
                  <a:lnTo>
                    <a:pt x="1410" y="288"/>
                  </a:lnTo>
                  <a:lnTo>
                    <a:pt x="1452" y="284"/>
                  </a:lnTo>
                  <a:lnTo>
                    <a:pt x="1452" y="284"/>
                  </a:lnTo>
                  <a:lnTo>
                    <a:pt x="1490" y="288"/>
                  </a:lnTo>
                  <a:lnTo>
                    <a:pt x="1530" y="288"/>
                  </a:lnTo>
                  <a:lnTo>
                    <a:pt x="1570" y="288"/>
                  </a:lnTo>
                  <a:lnTo>
                    <a:pt x="1608" y="290"/>
                  </a:lnTo>
                  <a:lnTo>
                    <a:pt x="1608" y="290"/>
                  </a:lnTo>
                  <a:lnTo>
                    <a:pt x="1620" y="286"/>
                  </a:lnTo>
                  <a:lnTo>
                    <a:pt x="1638" y="286"/>
                  </a:lnTo>
                  <a:lnTo>
                    <a:pt x="1678" y="288"/>
                  </a:lnTo>
                  <a:lnTo>
                    <a:pt x="1678" y="288"/>
                  </a:lnTo>
                  <a:lnTo>
                    <a:pt x="1860" y="284"/>
                  </a:lnTo>
                  <a:lnTo>
                    <a:pt x="1944" y="284"/>
                  </a:lnTo>
                  <a:lnTo>
                    <a:pt x="2016" y="284"/>
                  </a:lnTo>
                  <a:lnTo>
                    <a:pt x="2016" y="284"/>
                  </a:lnTo>
                  <a:lnTo>
                    <a:pt x="2146" y="284"/>
                  </a:lnTo>
                  <a:lnTo>
                    <a:pt x="2278" y="282"/>
                  </a:lnTo>
                  <a:lnTo>
                    <a:pt x="2546" y="284"/>
                  </a:lnTo>
                  <a:lnTo>
                    <a:pt x="2546" y="284"/>
                  </a:lnTo>
                  <a:lnTo>
                    <a:pt x="2552" y="286"/>
                  </a:lnTo>
                  <a:lnTo>
                    <a:pt x="2558" y="288"/>
                  </a:lnTo>
                  <a:lnTo>
                    <a:pt x="2572" y="286"/>
                  </a:lnTo>
                  <a:lnTo>
                    <a:pt x="2586" y="286"/>
                  </a:lnTo>
                  <a:lnTo>
                    <a:pt x="2600" y="286"/>
                  </a:lnTo>
                  <a:lnTo>
                    <a:pt x="2600" y="286"/>
                  </a:lnTo>
                  <a:lnTo>
                    <a:pt x="2638" y="290"/>
                  </a:lnTo>
                  <a:lnTo>
                    <a:pt x="2656" y="288"/>
                  </a:lnTo>
                  <a:lnTo>
                    <a:pt x="2676" y="286"/>
                  </a:lnTo>
                  <a:lnTo>
                    <a:pt x="2676" y="286"/>
                  </a:lnTo>
                  <a:lnTo>
                    <a:pt x="2692" y="290"/>
                  </a:lnTo>
                  <a:lnTo>
                    <a:pt x="2710" y="290"/>
                  </a:lnTo>
                  <a:lnTo>
                    <a:pt x="2726" y="290"/>
                  </a:lnTo>
                  <a:lnTo>
                    <a:pt x="2744" y="288"/>
                  </a:lnTo>
                  <a:lnTo>
                    <a:pt x="2744" y="288"/>
                  </a:lnTo>
                  <a:lnTo>
                    <a:pt x="2760" y="290"/>
                  </a:lnTo>
                  <a:lnTo>
                    <a:pt x="2778" y="290"/>
                  </a:lnTo>
                  <a:lnTo>
                    <a:pt x="2794" y="290"/>
                  </a:lnTo>
                  <a:lnTo>
                    <a:pt x="2810" y="292"/>
                  </a:lnTo>
                  <a:lnTo>
                    <a:pt x="2810" y="292"/>
                  </a:lnTo>
                  <a:lnTo>
                    <a:pt x="2816" y="290"/>
                  </a:lnTo>
                  <a:lnTo>
                    <a:pt x="2824" y="290"/>
                  </a:lnTo>
                  <a:lnTo>
                    <a:pt x="2842" y="292"/>
                  </a:lnTo>
                  <a:lnTo>
                    <a:pt x="2842" y="292"/>
                  </a:lnTo>
                  <a:lnTo>
                    <a:pt x="2930" y="290"/>
                  </a:lnTo>
                  <a:lnTo>
                    <a:pt x="2930" y="290"/>
                  </a:lnTo>
                  <a:lnTo>
                    <a:pt x="2964" y="292"/>
                  </a:lnTo>
                  <a:lnTo>
                    <a:pt x="2964" y="292"/>
                  </a:lnTo>
                  <a:lnTo>
                    <a:pt x="3014" y="296"/>
                  </a:lnTo>
                  <a:lnTo>
                    <a:pt x="3064" y="300"/>
                  </a:lnTo>
                  <a:lnTo>
                    <a:pt x="3064" y="300"/>
                  </a:lnTo>
                  <a:lnTo>
                    <a:pt x="3074" y="302"/>
                  </a:lnTo>
                  <a:lnTo>
                    <a:pt x="3074" y="302"/>
                  </a:lnTo>
                  <a:lnTo>
                    <a:pt x="3222" y="312"/>
                  </a:lnTo>
                  <a:lnTo>
                    <a:pt x="3364" y="318"/>
                  </a:lnTo>
                  <a:lnTo>
                    <a:pt x="3506" y="322"/>
                  </a:lnTo>
                  <a:lnTo>
                    <a:pt x="3650" y="326"/>
                  </a:lnTo>
                  <a:lnTo>
                    <a:pt x="3650" y="326"/>
                  </a:lnTo>
                  <a:lnTo>
                    <a:pt x="3728" y="328"/>
                  </a:lnTo>
                  <a:lnTo>
                    <a:pt x="3806" y="328"/>
                  </a:lnTo>
                  <a:lnTo>
                    <a:pt x="3960" y="324"/>
                  </a:lnTo>
                  <a:lnTo>
                    <a:pt x="3960" y="324"/>
                  </a:lnTo>
                  <a:lnTo>
                    <a:pt x="3964" y="322"/>
                  </a:lnTo>
                  <a:lnTo>
                    <a:pt x="3968" y="320"/>
                  </a:lnTo>
                  <a:lnTo>
                    <a:pt x="3968" y="320"/>
                  </a:lnTo>
                  <a:lnTo>
                    <a:pt x="4006" y="318"/>
                  </a:lnTo>
                  <a:lnTo>
                    <a:pt x="4044" y="314"/>
                  </a:lnTo>
                  <a:lnTo>
                    <a:pt x="4080" y="308"/>
                  </a:lnTo>
                  <a:lnTo>
                    <a:pt x="4098" y="304"/>
                  </a:lnTo>
                  <a:lnTo>
                    <a:pt x="4112" y="300"/>
                  </a:lnTo>
                  <a:lnTo>
                    <a:pt x="4112" y="300"/>
                  </a:lnTo>
                  <a:lnTo>
                    <a:pt x="4106" y="300"/>
                  </a:lnTo>
                  <a:lnTo>
                    <a:pt x="4102" y="300"/>
                  </a:lnTo>
                  <a:lnTo>
                    <a:pt x="4100" y="298"/>
                  </a:lnTo>
                  <a:lnTo>
                    <a:pt x="4100" y="2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281975" y="195486"/>
            <a:ext cx="7826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7D85"/>
                </a:solidFill>
                <a:latin typeface="+mj-lt"/>
              </a:rPr>
              <a:t> </a:t>
            </a:r>
            <a:r>
              <a:rPr lang="en-GB" sz="2800" b="1" dirty="0">
                <a:solidFill>
                  <a:srgbClr val="007D85"/>
                </a:solidFill>
                <a:latin typeface="+mj-lt"/>
              </a:rPr>
              <a:t>Relationship to Other Projects &amp; Plans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1560" y="903373"/>
            <a:ext cx="6984776" cy="4696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Town Deal [TD]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chemeClr val="bg1"/>
                </a:solidFill>
              </a:rPr>
              <a:t>Additional design guidance to inform TD projects e.g. Public Realm Imps, Transport Hub &amp; Innovation Hub projects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chemeClr val="bg1"/>
                </a:solidFill>
              </a:rPr>
              <a:t>Help support business cases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chemeClr val="bg1"/>
                </a:solidFill>
              </a:rPr>
              <a:t>Delivery</a:t>
            </a:r>
          </a:p>
          <a:p>
            <a:endParaRPr lang="en-GB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West Bletchley Council Neighbourhood Plan [‘made’ 2019]</a:t>
            </a:r>
          </a:p>
          <a:p>
            <a:endParaRPr lang="en-GB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Emerging Bletchley &amp; Fenny Stratford Neighbourhood Plan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chemeClr val="bg1"/>
                </a:solidFill>
              </a:rPr>
              <a:t>SPD elements  included in NP – greater planning ‘weight’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chemeClr val="bg1"/>
                </a:solidFill>
              </a:rPr>
              <a:t>Close liaison required</a:t>
            </a:r>
          </a:p>
          <a:p>
            <a:endParaRPr lang="en-GB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MK Council Plan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chemeClr val="bg1"/>
                </a:solidFill>
              </a:rPr>
              <a:t>Vision and Aims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chemeClr val="bg1"/>
                </a:solidFill>
              </a:rPr>
              <a:t>Council Plan Commitment 19</a:t>
            </a:r>
            <a:endParaRPr lang="en-GB" sz="2400" b="1" dirty="0">
              <a:solidFill>
                <a:schemeClr val="bg1"/>
              </a:solidFill>
            </a:endParaRPr>
          </a:p>
          <a:p>
            <a:r>
              <a:rPr lang="en-GB" sz="2000" b="1" dirty="0">
                <a:solidFill>
                  <a:schemeClr val="bg1"/>
                </a:solidFill>
              </a:rPr>
              <a:t>	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197224"/>
            <a:ext cx="1108058" cy="7527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8548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8"/>
          <p:cNvGrpSpPr>
            <a:grpSpLocks noChangeAspect="1"/>
          </p:cNvGrpSpPr>
          <p:nvPr/>
        </p:nvGrpSpPr>
        <p:grpSpPr bwMode="auto">
          <a:xfrm>
            <a:off x="35496" y="150374"/>
            <a:ext cx="7272808" cy="693184"/>
            <a:chOff x="1190" y="1833"/>
            <a:chExt cx="4136" cy="330"/>
          </a:xfrm>
        </p:grpSpPr>
        <p:sp>
          <p:nvSpPr>
            <p:cNvPr id="26" name="AutoShape 7"/>
            <p:cNvSpPr>
              <a:spLocks noChangeAspect="1" noChangeArrowheads="1" noTextEdit="1"/>
            </p:cNvSpPr>
            <p:nvPr/>
          </p:nvSpPr>
          <p:spPr bwMode="auto">
            <a:xfrm>
              <a:off x="1190" y="1833"/>
              <a:ext cx="413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9"/>
            <p:cNvSpPr>
              <a:spLocks/>
            </p:cNvSpPr>
            <p:nvPr/>
          </p:nvSpPr>
          <p:spPr bwMode="auto">
            <a:xfrm>
              <a:off x="1190" y="1835"/>
              <a:ext cx="4136" cy="328"/>
            </a:xfrm>
            <a:custGeom>
              <a:avLst/>
              <a:gdLst>
                <a:gd name="T0" fmla="*/ 4136 w 4136"/>
                <a:gd name="T1" fmla="*/ 292 h 328"/>
                <a:gd name="T2" fmla="*/ 4126 w 4136"/>
                <a:gd name="T3" fmla="*/ 284 h 328"/>
                <a:gd name="T4" fmla="*/ 4106 w 4136"/>
                <a:gd name="T5" fmla="*/ 274 h 328"/>
                <a:gd name="T6" fmla="*/ 4102 w 4136"/>
                <a:gd name="T7" fmla="*/ 266 h 328"/>
                <a:gd name="T8" fmla="*/ 4084 w 4136"/>
                <a:gd name="T9" fmla="*/ 258 h 328"/>
                <a:gd name="T10" fmla="*/ 4084 w 4136"/>
                <a:gd name="T11" fmla="*/ 246 h 328"/>
                <a:gd name="T12" fmla="*/ 4096 w 4136"/>
                <a:gd name="T13" fmla="*/ 220 h 328"/>
                <a:gd name="T14" fmla="*/ 4096 w 4136"/>
                <a:gd name="T15" fmla="*/ 192 h 328"/>
                <a:gd name="T16" fmla="*/ 4078 w 4136"/>
                <a:gd name="T17" fmla="*/ 158 h 328"/>
                <a:gd name="T18" fmla="*/ 4004 w 4136"/>
                <a:gd name="T19" fmla="*/ 146 h 328"/>
                <a:gd name="T20" fmla="*/ 3914 w 4136"/>
                <a:gd name="T21" fmla="*/ 134 h 328"/>
                <a:gd name="T22" fmla="*/ 3884 w 4136"/>
                <a:gd name="T23" fmla="*/ 118 h 328"/>
                <a:gd name="T24" fmla="*/ 3872 w 4136"/>
                <a:gd name="T25" fmla="*/ 100 h 328"/>
                <a:gd name="T26" fmla="*/ 3854 w 4136"/>
                <a:gd name="T27" fmla="*/ 80 h 328"/>
                <a:gd name="T28" fmla="*/ 3754 w 4136"/>
                <a:gd name="T29" fmla="*/ 48 h 328"/>
                <a:gd name="T30" fmla="*/ 3690 w 4136"/>
                <a:gd name="T31" fmla="*/ 40 h 328"/>
                <a:gd name="T32" fmla="*/ 3604 w 4136"/>
                <a:gd name="T33" fmla="*/ 38 h 328"/>
                <a:gd name="T34" fmla="*/ 3534 w 4136"/>
                <a:gd name="T35" fmla="*/ 36 h 328"/>
                <a:gd name="T36" fmla="*/ 3466 w 4136"/>
                <a:gd name="T37" fmla="*/ 36 h 328"/>
                <a:gd name="T38" fmla="*/ 3418 w 4136"/>
                <a:gd name="T39" fmla="*/ 34 h 328"/>
                <a:gd name="T40" fmla="*/ 3296 w 4136"/>
                <a:gd name="T41" fmla="*/ 34 h 328"/>
                <a:gd name="T42" fmla="*/ 3186 w 4136"/>
                <a:gd name="T43" fmla="*/ 24 h 328"/>
                <a:gd name="T44" fmla="*/ 2610 w 4136"/>
                <a:gd name="T45" fmla="*/ 0 h 328"/>
                <a:gd name="T46" fmla="*/ 2296 w 4136"/>
                <a:gd name="T47" fmla="*/ 6 h 328"/>
                <a:gd name="T48" fmla="*/ 1980 w 4136"/>
                <a:gd name="T49" fmla="*/ 4 h 328"/>
                <a:gd name="T50" fmla="*/ 408 w 4136"/>
                <a:gd name="T51" fmla="*/ 4 h 328"/>
                <a:gd name="T52" fmla="*/ 304 w 4136"/>
                <a:gd name="T53" fmla="*/ 10 h 328"/>
                <a:gd name="T54" fmla="*/ 52 w 4136"/>
                <a:gd name="T55" fmla="*/ 28 h 328"/>
                <a:gd name="T56" fmla="*/ 38 w 4136"/>
                <a:gd name="T57" fmla="*/ 32 h 328"/>
                <a:gd name="T58" fmla="*/ 46 w 4136"/>
                <a:gd name="T59" fmla="*/ 38 h 328"/>
                <a:gd name="T60" fmla="*/ 44 w 4136"/>
                <a:gd name="T61" fmla="*/ 52 h 328"/>
                <a:gd name="T62" fmla="*/ 74 w 4136"/>
                <a:gd name="T63" fmla="*/ 60 h 328"/>
                <a:gd name="T64" fmla="*/ 56 w 4136"/>
                <a:gd name="T65" fmla="*/ 68 h 328"/>
                <a:gd name="T66" fmla="*/ 174 w 4136"/>
                <a:gd name="T67" fmla="*/ 74 h 328"/>
                <a:gd name="T68" fmla="*/ 86 w 4136"/>
                <a:gd name="T69" fmla="*/ 98 h 328"/>
                <a:gd name="T70" fmla="*/ 84 w 4136"/>
                <a:gd name="T71" fmla="*/ 132 h 328"/>
                <a:gd name="T72" fmla="*/ 120 w 4136"/>
                <a:gd name="T73" fmla="*/ 162 h 328"/>
                <a:gd name="T74" fmla="*/ 172 w 4136"/>
                <a:gd name="T75" fmla="*/ 176 h 328"/>
                <a:gd name="T76" fmla="*/ 538 w 4136"/>
                <a:gd name="T77" fmla="*/ 190 h 328"/>
                <a:gd name="T78" fmla="*/ 592 w 4136"/>
                <a:gd name="T79" fmla="*/ 196 h 328"/>
                <a:gd name="T80" fmla="*/ 616 w 4136"/>
                <a:gd name="T81" fmla="*/ 228 h 328"/>
                <a:gd name="T82" fmla="*/ 658 w 4136"/>
                <a:gd name="T83" fmla="*/ 246 h 328"/>
                <a:gd name="T84" fmla="*/ 806 w 4136"/>
                <a:gd name="T85" fmla="*/ 274 h 328"/>
                <a:gd name="T86" fmla="*/ 1008 w 4136"/>
                <a:gd name="T87" fmla="*/ 286 h 328"/>
                <a:gd name="T88" fmla="*/ 1200 w 4136"/>
                <a:gd name="T89" fmla="*/ 288 h 328"/>
                <a:gd name="T90" fmla="*/ 1370 w 4136"/>
                <a:gd name="T91" fmla="*/ 288 h 328"/>
                <a:gd name="T92" fmla="*/ 1530 w 4136"/>
                <a:gd name="T93" fmla="*/ 288 h 328"/>
                <a:gd name="T94" fmla="*/ 1638 w 4136"/>
                <a:gd name="T95" fmla="*/ 286 h 328"/>
                <a:gd name="T96" fmla="*/ 2016 w 4136"/>
                <a:gd name="T97" fmla="*/ 284 h 328"/>
                <a:gd name="T98" fmla="*/ 2546 w 4136"/>
                <a:gd name="T99" fmla="*/ 284 h 328"/>
                <a:gd name="T100" fmla="*/ 2600 w 4136"/>
                <a:gd name="T101" fmla="*/ 286 h 328"/>
                <a:gd name="T102" fmla="*/ 2676 w 4136"/>
                <a:gd name="T103" fmla="*/ 286 h 328"/>
                <a:gd name="T104" fmla="*/ 2744 w 4136"/>
                <a:gd name="T105" fmla="*/ 288 h 328"/>
                <a:gd name="T106" fmla="*/ 2810 w 4136"/>
                <a:gd name="T107" fmla="*/ 292 h 328"/>
                <a:gd name="T108" fmla="*/ 2930 w 4136"/>
                <a:gd name="T109" fmla="*/ 290 h 328"/>
                <a:gd name="T110" fmla="*/ 3064 w 4136"/>
                <a:gd name="T111" fmla="*/ 300 h 328"/>
                <a:gd name="T112" fmla="*/ 3364 w 4136"/>
                <a:gd name="T113" fmla="*/ 318 h 328"/>
                <a:gd name="T114" fmla="*/ 3806 w 4136"/>
                <a:gd name="T115" fmla="*/ 328 h 328"/>
                <a:gd name="T116" fmla="*/ 3968 w 4136"/>
                <a:gd name="T117" fmla="*/ 320 h 328"/>
                <a:gd name="T118" fmla="*/ 4112 w 4136"/>
                <a:gd name="T119" fmla="*/ 300 h 328"/>
                <a:gd name="T120" fmla="*/ 4100 w 4136"/>
                <a:gd name="T121" fmla="*/ 29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36" h="328">
                  <a:moveTo>
                    <a:pt x="4100" y="298"/>
                  </a:moveTo>
                  <a:lnTo>
                    <a:pt x="4100" y="298"/>
                  </a:lnTo>
                  <a:lnTo>
                    <a:pt x="4120" y="296"/>
                  </a:lnTo>
                  <a:lnTo>
                    <a:pt x="4136" y="292"/>
                  </a:lnTo>
                  <a:lnTo>
                    <a:pt x="4136" y="292"/>
                  </a:lnTo>
                  <a:lnTo>
                    <a:pt x="4124" y="292"/>
                  </a:lnTo>
                  <a:lnTo>
                    <a:pt x="4116" y="290"/>
                  </a:lnTo>
                  <a:lnTo>
                    <a:pt x="4116" y="290"/>
                  </a:lnTo>
                  <a:lnTo>
                    <a:pt x="4124" y="286"/>
                  </a:lnTo>
                  <a:lnTo>
                    <a:pt x="4126" y="284"/>
                  </a:lnTo>
                  <a:lnTo>
                    <a:pt x="4128" y="278"/>
                  </a:lnTo>
                  <a:lnTo>
                    <a:pt x="4128" y="278"/>
                  </a:lnTo>
                  <a:lnTo>
                    <a:pt x="4116" y="276"/>
                  </a:lnTo>
                  <a:lnTo>
                    <a:pt x="4106" y="274"/>
                  </a:lnTo>
                  <a:lnTo>
                    <a:pt x="4106" y="274"/>
                  </a:lnTo>
                  <a:lnTo>
                    <a:pt x="4110" y="272"/>
                  </a:lnTo>
                  <a:lnTo>
                    <a:pt x="4108" y="270"/>
                  </a:lnTo>
                  <a:lnTo>
                    <a:pt x="4104" y="268"/>
                  </a:lnTo>
                  <a:lnTo>
                    <a:pt x="4102" y="266"/>
                  </a:lnTo>
                  <a:lnTo>
                    <a:pt x="4102" y="266"/>
                  </a:lnTo>
                  <a:lnTo>
                    <a:pt x="4108" y="264"/>
                  </a:lnTo>
                  <a:lnTo>
                    <a:pt x="4112" y="260"/>
                  </a:lnTo>
                  <a:lnTo>
                    <a:pt x="4112" y="260"/>
                  </a:lnTo>
                  <a:lnTo>
                    <a:pt x="4098" y="260"/>
                  </a:lnTo>
                  <a:lnTo>
                    <a:pt x="4084" y="258"/>
                  </a:lnTo>
                  <a:lnTo>
                    <a:pt x="4072" y="254"/>
                  </a:lnTo>
                  <a:lnTo>
                    <a:pt x="4062" y="252"/>
                  </a:lnTo>
                  <a:lnTo>
                    <a:pt x="4062" y="252"/>
                  </a:lnTo>
                  <a:lnTo>
                    <a:pt x="4072" y="250"/>
                  </a:lnTo>
                  <a:lnTo>
                    <a:pt x="4084" y="246"/>
                  </a:lnTo>
                  <a:lnTo>
                    <a:pt x="4092" y="240"/>
                  </a:lnTo>
                  <a:lnTo>
                    <a:pt x="4096" y="236"/>
                  </a:lnTo>
                  <a:lnTo>
                    <a:pt x="4098" y="230"/>
                  </a:lnTo>
                  <a:lnTo>
                    <a:pt x="4098" y="230"/>
                  </a:lnTo>
                  <a:lnTo>
                    <a:pt x="4096" y="220"/>
                  </a:lnTo>
                  <a:lnTo>
                    <a:pt x="4096" y="212"/>
                  </a:lnTo>
                  <a:lnTo>
                    <a:pt x="4096" y="204"/>
                  </a:lnTo>
                  <a:lnTo>
                    <a:pt x="4100" y="196"/>
                  </a:lnTo>
                  <a:lnTo>
                    <a:pt x="4100" y="196"/>
                  </a:lnTo>
                  <a:lnTo>
                    <a:pt x="4096" y="192"/>
                  </a:lnTo>
                  <a:lnTo>
                    <a:pt x="4094" y="188"/>
                  </a:lnTo>
                  <a:lnTo>
                    <a:pt x="4088" y="176"/>
                  </a:lnTo>
                  <a:lnTo>
                    <a:pt x="4084" y="166"/>
                  </a:lnTo>
                  <a:lnTo>
                    <a:pt x="4082" y="162"/>
                  </a:lnTo>
                  <a:lnTo>
                    <a:pt x="4078" y="158"/>
                  </a:lnTo>
                  <a:lnTo>
                    <a:pt x="4078" y="158"/>
                  </a:lnTo>
                  <a:lnTo>
                    <a:pt x="4070" y="154"/>
                  </a:lnTo>
                  <a:lnTo>
                    <a:pt x="4062" y="150"/>
                  </a:lnTo>
                  <a:lnTo>
                    <a:pt x="4044" y="148"/>
                  </a:lnTo>
                  <a:lnTo>
                    <a:pt x="4004" y="146"/>
                  </a:lnTo>
                  <a:lnTo>
                    <a:pt x="4004" y="146"/>
                  </a:lnTo>
                  <a:lnTo>
                    <a:pt x="3958" y="142"/>
                  </a:lnTo>
                  <a:lnTo>
                    <a:pt x="3914" y="138"/>
                  </a:lnTo>
                  <a:lnTo>
                    <a:pt x="3914" y="138"/>
                  </a:lnTo>
                  <a:lnTo>
                    <a:pt x="3914" y="134"/>
                  </a:lnTo>
                  <a:lnTo>
                    <a:pt x="3914" y="134"/>
                  </a:lnTo>
                  <a:lnTo>
                    <a:pt x="3902" y="132"/>
                  </a:lnTo>
                  <a:lnTo>
                    <a:pt x="3896" y="128"/>
                  </a:lnTo>
                  <a:lnTo>
                    <a:pt x="3890" y="122"/>
                  </a:lnTo>
                  <a:lnTo>
                    <a:pt x="3884" y="118"/>
                  </a:lnTo>
                  <a:lnTo>
                    <a:pt x="3884" y="118"/>
                  </a:lnTo>
                  <a:lnTo>
                    <a:pt x="3878" y="118"/>
                  </a:lnTo>
                  <a:lnTo>
                    <a:pt x="3878" y="118"/>
                  </a:lnTo>
                  <a:lnTo>
                    <a:pt x="3872" y="100"/>
                  </a:lnTo>
                  <a:lnTo>
                    <a:pt x="3872" y="100"/>
                  </a:lnTo>
                  <a:lnTo>
                    <a:pt x="3866" y="96"/>
                  </a:lnTo>
                  <a:lnTo>
                    <a:pt x="3862" y="90"/>
                  </a:lnTo>
                  <a:lnTo>
                    <a:pt x="3858" y="86"/>
                  </a:lnTo>
                  <a:lnTo>
                    <a:pt x="3854" y="80"/>
                  </a:lnTo>
                  <a:lnTo>
                    <a:pt x="3854" y="80"/>
                  </a:lnTo>
                  <a:lnTo>
                    <a:pt x="3842" y="70"/>
                  </a:lnTo>
                  <a:lnTo>
                    <a:pt x="3826" y="62"/>
                  </a:lnTo>
                  <a:lnTo>
                    <a:pt x="3810" y="56"/>
                  </a:lnTo>
                  <a:lnTo>
                    <a:pt x="3792" y="52"/>
                  </a:lnTo>
                  <a:lnTo>
                    <a:pt x="3754" y="48"/>
                  </a:lnTo>
                  <a:lnTo>
                    <a:pt x="3718" y="44"/>
                  </a:lnTo>
                  <a:lnTo>
                    <a:pt x="3718" y="44"/>
                  </a:lnTo>
                  <a:lnTo>
                    <a:pt x="3712" y="42"/>
                  </a:lnTo>
                  <a:lnTo>
                    <a:pt x="3704" y="40"/>
                  </a:lnTo>
                  <a:lnTo>
                    <a:pt x="3690" y="40"/>
                  </a:lnTo>
                  <a:lnTo>
                    <a:pt x="3676" y="42"/>
                  </a:lnTo>
                  <a:lnTo>
                    <a:pt x="3660" y="42"/>
                  </a:lnTo>
                  <a:lnTo>
                    <a:pt x="3660" y="42"/>
                  </a:lnTo>
                  <a:lnTo>
                    <a:pt x="3622" y="38"/>
                  </a:lnTo>
                  <a:lnTo>
                    <a:pt x="3604" y="38"/>
                  </a:lnTo>
                  <a:lnTo>
                    <a:pt x="3584" y="40"/>
                  </a:lnTo>
                  <a:lnTo>
                    <a:pt x="3584" y="40"/>
                  </a:lnTo>
                  <a:lnTo>
                    <a:pt x="3568" y="36"/>
                  </a:lnTo>
                  <a:lnTo>
                    <a:pt x="3550" y="36"/>
                  </a:lnTo>
                  <a:lnTo>
                    <a:pt x="3534" y="36"/>
                  </a:lnTo>
                  <a:lnTo>
                    <a:pt x="3516" y="40"/>
                  </a:lnTo>
                  <a:lnTo>
                    <a:pt x="3516" y="40"/>
                  </a:lnTo>
                  <a:lnTo>
                    <a:pt x="3500" y="36"/>
                  </a:lnTo>
                  <a:lnTo>
                    <a:pt x="3482" y="36"/>
                  </a:lnTo>
                  <a:lnTo>
                    <a:pt x="3466" y="36"/>
                  </a:lnTo>
                  <a:lnTo>
                    <a:pt x="3450" y="34"/>
                  </a:lnTo>
                  <a:lnTo>
                    <a:pt x="3450" y="34"/>
                  </a:lnTo>
                  <a:lnTo>
                    <a:pt x="3444" y="36"/>
                  </a:lnTo>
                  <a:lnTo>
                    <a:pt x="3436" y="36"/>
                  </a:lnTo>
                  <a:lnTo>
                    <a:pt x="3418" y="34"/>
                  </a:lnTo>
                  <a:lnTo>
                    <a:pt x="3418" y="34"/>
                  </a:lnTo>
                  <a:lnTo>
                    <a:pt x="3330" y="38"/>
                  </a:lnTo>
                  <a:lnTo>
                    <a:pt x="3330" y="38"/>
                  </a:lnTo>
                  <a:lnTo>
                    <a:pt x="3296" y="34"/>
                  </a:lnTo>
                  <a:lnTo>
                    <a:pt x="3296" y="34"/>
                  </a:lnTo>
                  <a:lnTo>
                    <a:pt x="3246" y="30"/>
                  </a:lnTo>
                  <a:lnTo>
                    <a:pt x="3196" y="26"/>
                  </a:lnTo>
                  <a:lnTo>
                    <a:pt x="3196" y="26"/>
                  </a:lnTo>
                  <a:lnTo>
                    <a:pt x="3186" y="24"/>
                  </a:lnTo>
                  <a:lnTo>
                    <a:pt x="3186" y="24"/>
                  </a:lnTo>
                  <a:lnTo>
                    <a:pt x="3038" y="14"/>
                  </a:lnTo>
                  <a:lnTo>
                    <a:pt x="2896" y="8"/>
                  </a:lnTo>
                  <a:lnTo>
                    <a:pt x="2754" y="4"/>
                  </a:lnTo>
                  <a:lnTo>
                    <a:pt x="2610" y="0"/>
                  </a:lnTo>
                  <a:lnTo>
                    <a:pt x="2610" y="0"/>
                  </a:lnTo>
                  <a:lnTo>
                    <a:pt x="2532" y="0"/>
                  </a:lnTo>
                  <a:lnTo>
                    <a:pt x="2454" y="0"/>
                  </a:lnTo>
                  <a:lnTo>
                    <a:pt x="2300" y="4"/>
                  </a:lnTo>
                  <a:lnTo>
                    <a:pt x="2300" y="4"/>
                  </a:lnTo>
                  <a:lnTo>
                    <a:pt x="2296" y="6"/>
                  </a:lnTo>
                  <a:lnTo>
                    <a:pt x="2292" y="8"/>
                  </a:lnTo>
                  <a:lnTo>
                    <a:pt x="2292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1980" y="4"/>
                  </a:lnTo>
                  <a:lnTo>
                    <a:pt x="1698" y="2"/>
                  </a:lnTo>
                  <a:lnTo>
                    <a:pt x="1130" y="0"/>
                  </a:lnTo>
                  <a:lnTo>
                    <a:pt x="1130" y="0"/>
                  </a:lnTo>
                  <a:lnTo>
                    <a:pt x="768" y="0"/>
                  </a:lnTo>
                  <a:lnTo>
                    <a:pt x="408" y="4"/>
                  </a:lnTo>
                  <a:lnTo>
                    <a:pt x="408" y="4"/>
                  </a:lnTo>
                  <a:lnTo>
                    <a:pt x="398" y="6"/>
                  </a:lnTo>
                  <a:lnTo>
                    <a:pt x="390" y="8"/>
                  </a:lnTo>
                  <a:lnTo>
                    <a:pt x="390" y="8"/>
                  </a:lnTo>
                  <a:lnTo>
                    <a:pt x="304" y="10"/>
                  </a:lnTo>
                  <a:lnTo>
                    <a:pt x="214" y="12"/>
                  </a:lnTo>
                  <a:lnTo>
                    <a:pt x="128" y="18"/>
                  </a:lnTo>
                  <a:lnTo>
                    <a:pt x="88" y="24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70" y="28"/>
                  </a:lnTo>
                  <a:lnTo>
                    <a:pt x="78" y="28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38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8" y="36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28" y="42"/>
                  </a:lnTo>
                  <a:lnTo>
                    <a:pt x="22" y="44"/>
                  </a:lnTo>
                  <a:lnTo>
                    <a:pt x="18" y="50"/>
                  </a:lnTo>
                  <a:lnTo>
                    <a:pt x="18" y="50"/>
                  </a:lnTo>
                  <a:lnTo>
                    <a:pt x="44" y="52"/>
                  </a:lnTo>
                  <a:lnTo>
                    <a:pt x="68" y="54"/>
                  </a:lnTo>
                  <a:lnTo>
                    <a:pt x="68" y="54"/>
                  </a:lnTo>
                  <a:lnTo>
                    <a:pt x="62" y="56"/>
                  </a:lnTo>
                  <a:lnTo>
                    <a:pt x="66" y="58"/>
                  </a:lnTo>
                  <a:lnTo>
                    <a:pt x="74" y="60"/>
                  </a:lnTo>
                  <a:lnTo>
                    <a:pt x="80" y="62"/>
                  </a:lnTo>
                  <a:lnTo>
                    <a:pt x="80" y="62"/>
                  </a:lnTo>
                  <a:lnTo>
                    <a:pt x="66" y="64"/>
                  </a:lnTo>
                  <a:lnTo>
                    <a:pt x="56" y="68"/>
                  </a:lnTo>
                  <a:lnTo>
                    <a:pt x="56" y="68"/>
                  </a:lnTo>
                  <a:lnTo>
                    <a:pt x="88" y="68"/>
                  </a:lnTo>
                  <a:lnTo>
                    <a:pt x="118" y="70"/>
                  </a:lnTo>
                  <a:lnTo>
                    <a:pt x="148" y="74"/>
                  </a:lnTo>
                  <a:lnTo>
                    <a:pt x="174" y="74"/>
                  </a:lnTo>
                  <a:lnTo>
                    <a:pt x="174" y="74"/>
                  </a:lnTo>
                  <a:lnTo>
                    <a:pt x="146" y="78"/>
                  </a:lnTo>
                  <a:lnTo>
                    <a:pt x="122" y="82"/>
                  </a:lnTo>
                  <a:lnTo>
                    <a:pt x="100" y="88"/>
                  </a:lnTo>
                  <a:lnTo>
                    <a:pt x="92" y="92"/>
                  </a:lnTo>
                  <a:lnTo>
                    <a:pt x="86" y="98"/>
                  </a:lnTo>
                  <a:lnTo>
                    <a:pt x="86" y="98"/>
                  </a:lnTo>
                  <a:lnTo>
                    <a:pt x="92" y="108"/>
                  </a:lnTo>
                  <a:lnTo>
                    <a:pt x="94" y="116"/>
                  </a:lnTo>
                  <a:lnTo>
                    <a:pt x="92" y="122"/>
                  </a:lnTo>
                  <a:lnTo>
                    <a:pt x="84" y="132"/>
                  </a:lnTo>
                  <a:lnTo>
                    <a:pt x="84" y="132"/>
                  </a:lnTo>
                  <a:lnTo>
                    <a:pt x="94" y="136"/>
                  </a:lnTo>
                  <a:lnTo>
                    <a:pt x="100" y="140"/>
                  </a:lnTo>
                  <a:lnTo>
                    <a:pt x="110" y="150"/>
                  </a:lnTo>
                  <a:lnTo>
                    <a:pt x="120" y="162"/>
                  </a:lnTo>
                  <a:lnTo>
                    <a:pt x="126" y="166"/>
                  </a:lnTo>
                  <a:lnTo>
                    <a:pt x="136" y="170"/>
                  </a:lnTo>
                  <a:lnTo>
                    <a:pt x="136" y="170"/>
                  </a:lnTo>
                  <a:lnTo>
                    <a:pt x="152" y="174"/>
                  </a:lnTo>
                  <a:lnTo>
                    <a:pt x="172" y="176"/>
                  </a:lnTo>
                  <a:lnTo>
                    <a:pt x="214" y="180"/>
                  </a:lnTo>
                  <a:lnTo>
                    <a:pt x="306" y="182"/>
                  </a:lnTo>
                  <a:lnTo>
                    <a:pt x="306" y="182"/>
                  </a:lnTo>
                  <a:lnTo>
                    <a:pt x="464" y="188"/>
                  </a:lnTo>
                  <a:lnTo>
                    <a:pt x="538" y="190"/>
                  </a:lnTo>
                  <a:lnTo>
                    <a:pt x="606" y="192"/>
                  </a:lnTo>
                  <a:lnTo>
                    <a:pt x="606" y="192"/>
                  </a:lnTo>
                  <a:lnTo>
                    <a:pt x="596" y="194"/>
                  </a:lnTo>
                  <a:lnTo>
                    <a:pt x="594" y="196"/>
                  </a:lnTo>
                  <a:lnTo>
                    <a:pt x="592" y="196"/>
                  </a:lnTo>
                  <a:lnTo>
                    <a:pt x="594" y="198"/>
                  </a:lnTo>
                  <a:lnTo>
                    <a:pt x="594" y="198"/>
                  </a:lnTo>
                  <a:lnTo>
                    <a:pt x="598" y="206"/>
                  </a:lnTo>
                  <a:lnTo>
                    <a:pt x="604" y="214"/>
                  </a:lnTo>
                  <a:lnTo>
                    <a:pt x="616" y="228"/>
                  </a:lnTo>
                  <a:lnTo>
                    <a:pt x="616" y="228"/>
                  </a:lnTo>
                  <a:lnTo>
                    <a:pt x="630" y="230"/>
                  </a:lnTo>
                  <a:lnTo>
                    <a:pt x="640" y="236"/>
                  </a:lnTo>
                  <a:lnTo>
                    <a:pt x="648" y="242"/>
                  </a:lnTo>
                  <a:lnTo>
                    <a:pt x="658" y="246"/>
                  </a:lnTo>
                  <a:lnTo>
                    <a:pt x="658" y="246"/>
                  </a:lnTo>
                  <a:lnTo>
                    <a:pt x="688" y="256"/>
                  </a:lnTo>
                  <a:lnTo>
                    <a:pt x="724" y="264"/>
                  </a:lnTo>
                  <a:lnTo>
                    <a:pt x="764" y="270"/>
                  </a:lnTo>
                  <a:lnTo>
                    <a:pt x="806" y="274"/>
                  </a:lnTo>
                  <a:lnTo>
                    <a:pt x="894" y="280"/>
                  </a:lnTo>
                  <a:lnTo>
                    <a:pt x="980" y="282"/>
                  </a:lnTo>
                  <a:lnTo>
                    <a:pt x="980" y="282"/>
                  </a:lnTo>
                  <a:lnTo>
                    <a:pt x="994" y="284"/>
                  </a:lnTo>
                  <a:lnTo>
                    <a:pt x="1008" y="286"/>
                  </a:lnTo>
                  <a:lnTo>
                    <a:pt x="1042" y="286"/>
                  </a:lnTo>
                  <a:lnTo>
                    <a:pt x="1078" y="284"/>
                  </a:lnTo>
                  <a:lnTo>
                    <a:pt x="1112" y="284"/>
                  </a:lnTo>
                  <a:lnTo>
                    <a:pt x="1112" y="284"/>
                  </a:lnTo>
                  <a:lnTo>
                    <a:pt x="1200" y="288"/>
                  </a:lnTo>
                  <a:lnTo>
                    <a:pt x="1246" y="288"/>
                  </a:lnTo>
                  <a:lnTo>
                    <a:pt x="1290" y="284"/>
                  </a:lnTo>
                  <a:lnTo>
                    <a:pt x="1290" y="284"/>
                  </a:lnTo>
                  <a:lnTo>
                    <a:pt x="1330" y="288"/>
                  </a:lnTo>
                  <a:lnTo>
                    <a:pt x="1370" y="288"/>
                  </a:lnTo>
                  <a:lnTo>
                    <a:pt x="1410" y="288"/>
                  </a:lnTo>
                  <a:lnTo>
                    <a:pt x="1452" y="284"/>
                  </a:lnTo>
                  <a:lnTo>
                    <a:pt x="1452" y="284"/>
                  </a:lnTo>
                  <a:lnTo>
                    <a:pt x="1490" y="288"/>
                  </a:lnTo>
                  <a:lnTo>
                    <a:pt x="1530" y="288"/>
                  </a:lnTo>
                  <a:lnTo>
                    <a:pt x="1570" y="288"/>
                  </a:lnTo>
                  <a:lnTo>
                    <a:pt x="1608" y="290"/>
                  </a:lnTo>
                  <a:lnTo>
                    <a:pt x="1608" y="290"/>
                  </a:lnTo>
                  <a:lnTo>
                    <a:pt x="1620" y="286"/>
                  </a:lnTo>
                  <a:lnTo>
                    <a:pt x="1638" y="286"/>
                  </a:lnTo>
                  <a:lnTo>
                    <a:pt x="1678" y="288"/>
                  </a:lnTo>
                  <a:lnTo>
                    <a:pt x="1678" y="288"/>
                  </a:lnTo>
                  <a:lnTo>
                    <a:pt x="1860" y="284"/>
                  </a:lnTo>
                  <a:lnTo>
                    <a:pt x="1944" y="284"/>
                  </a:lnTo>
                  <a:lnTo>
                    <a:pt x="2016" y="284"/>
                  </a:lnTo>
                  <a:lnTo>
                    <a:pt x="2016" y="284"/>
                  </a:lnTo>
                  <a:lnTo>
                    <a:pt x="2146" y="284"/>
                  </a:lnTo>
                  <a:lnTo>
                    <a:pt x="2278" y="282"/>
                  </a:lnTo>
                  <a:lnTo>
                    <a:pt x="2546" y="284"/>
                  </a:lnTo>
                  <a:lnTo>
                    <a:pt x="2546" y="284"/>
                  </a:lnTo>
                  <a:lnTo>
                    <a:pt x="2552" y="286"/>
                  </a:lnTo>
                  <a:lnTo>
                    <a:pt x="2558" y="288"/>
                  </a:lnTo>
                  <a:lnTo>
                    <a:pt x="2572" y="286"/>
                  </a:lnTo>
                  <a:lnTo>
                    <a:pt x="2586" y="286"/>
                  </a:lnTo>
                  <a:lnTo>
                    <a:pt x="2600" y="286"/>
                  </a:lnTo>
                  <a:lnTo>
                    <a:pt x="2600" y="286"/>
                  </a:lnTo>
                  <a:lnTo>
                    <a:pt x="2638" y="290"/>
                  </a:lnTo>
                  <a:lnTo>
                    <a:pt x="2656" y="288"/>
                  </a:lnTo>
                  <a:lnTo>
                    <a:pt x="2676" y="286"/>
                  </a:lnTo>
                  <a:lnTo>
                    <a:pt x="2676" y="286"/>
                  </a:lnTo>
                  <a:lnTo>
                    <a:pt x="2692" y="290"/>
                  </a:lnTo>
                  <a:lnTo>
                    <a:pt x="2710" y="290"/>
                  </a:lnTo>
                  <a:lnTo>
                    <a:pt x="2726" y="290"/>
                  </a:lnTo>
                  <a:lnTo>
                    <a:pt x="2744" y="288"/>
                  </a:lnTo>
                  <a:lnTo>
                    <a:pt x="2744" y="288"/>
                  </a:lnTo>
                  <a:lnTo>
                    <a:pt x="2760" y="290"/>
                  </a:lnTo>
                  <a:lnTo>
                    <a:pt x="2778" y="290"/>
                  </a:lnTo>
                  <a:lnTo>
                    <a:pt x="2794" y="290"/>
                  </a:lnTo>
                  <a:lnTo>
                    <a:pt x="2810" y="292"/>
                  </a:lnTo>
                  <a:lnTo>
                    <a:pt x="2810" y="292"/>
                  </a:lnTo>
                  <a:lnTo>
                    <a:pt x="2816" y="290"/>
                  </a:lnTo>
                  <a:lnTo>
                    <a:pt x="2824" y="290"/>
                  </a:lnTo>
                  <a:lnTo>
                    <a:pt x="2842" y="292"/>
                  </a:lnTo>
                  <a:lnTo>
                    <a:pt x="2842" y="292"/>
                  </a:lnTo>
                  <a:lnTo>
                    <a:pt x="2930" y="290"/>
                  </a:lnTo>
                  <a:lnTo>
                    <a:pt x="2930" y="290"/>
                  </a:lnTo>
                  <a:lnTo>
                    <a:pt x="2964" y="292"/>
                  </a:lnTo>
                  <a:lnTo>
                    <a:pt x="2964" y="292"/>
                  </a:lnTo>
                  <a:lnTo>
                    <a:pt x="3014" y="296"/>
                  </a:lnTo>
                  <a:lnTo>
                    <a:pt x="3064" y="300"/>
                  </a:lnTo>
                  <a:lnTo>
                    <a:pt x="3064" y="300"/>
                  </a:lnTo>
                  <a:lnTo>
                    <a:pt x="3074" y="302"/>
                  </a:lnTo>
                  <a:lnTo>
                    <a:pt x="3074" y="302"/>
                  </a:lnTo>
                  <a:lnTo>
                    <a:pt x="3222" y="312"/>
                  </a:lnTo>
                  <a:lnTo>
                    <a:pt x="3364" y="318"/>
                  </a:lnTo>
                  <a:lnTo>
                    <a:pt x="3506" y="322"/>
                  </a:lnTo>
                  <a:lnTo>
                    <a:pt x="3650" y="326"/>
                  </a:lnTo>
                  <a:lnTo>
                    <a:pt x="3650" y="326"/>
                  </a:lnTo>
                  <a:lnTo>
                    <a:pt x="3728" y="328"/>
                  </a:lnTo>
                  <a:lnTo>
                    <a:pt x="3806" y="328"/>
                  </a:lnTo>
                  <a:lnTo>
                    <a:pt x="3960" y="324"/>
                  </a:lnTo>
                  <a:lnTo>
                    <a:pt x="3960" y="324"/>
                  </a:lnTo>
                  <a:lnTo>
                    <a:pt x="3964" y="322"/>
                  </a:lnTo>
                  <a:lnTo>
                    <a:pt x="3968" y="320"/>
                  </a:lnTo>
                  <a:lnTo>
                    <a:pt x="3968" y="320"/>
                  </a:lnTo>
                  <a:lnTo>
                    <a:pt x="4006" y="318"/>
                  </a:lnTo>
                  <a:lnTo>
                    <a:pt x="4044" y="314"/>
                  </a:lnTo>
                  <a:lnTo>
                    <a:pt x="4080" y="308"/>
                  </a:lnTo>
                  <a:lnTo>
                    <a:pt x="4098" y="304"/>
                  </a:lnTo>
                  <a:lnTo>
                    <a:pt x="4112" y="300"/>
                  </a:lnTo>
                  <a:lnTo>
                    <a:pt x="4112" y="300"/>
                  </a:lnTo>
                  <a:lnTo>
                    <a:pt x="4106" y="300"/>
                  </a:lnTo>
                  <a:lnTo>
                    <a:pt x="4102" y="300"/>
                  </a:lnTo>
                  <a:lnTo>
                    <a:pt x="4100" y="298"/>
                  </a:lnTo>
                  <a:lnTo>
                    <a:pt x="4100" y="2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197224"/>
            <a:ext cx="1108058" cy="75270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0EFADA-B129-41EE-A61B-6BF7D605C58B}"/>
              </a:ext>
            </a:extLst>
          </p:cNvPr>
          <p:cNvSpPr txBox="1"/>
          <p:nvPr/>
        </p:nvSpPr>
        <p:spPr>
          <a:xfrm>
            <a:off x="1043608" y="161166"/>
            <a:ext cx="7729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7D85"/>
                </a:solidFill>
              </a:rPr>
              <a:t>3, Placemaking Themes:</a:t>
            </a:r>
            <a:endParaRPr lang="en-GB" sz="3200" b="1" dirty="0">
              <a:solidFill>
                <a:srgbClr val="007D85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C47FF3-2F21-40A1-AE8C-91E91F4A29A4}"/>
              </a:ext>
            </a:extLst>
          </p:cNvPr>
          <p:cNvSpPr txBox="1"/>
          <p:nvPr/>
        </p:nvSpPr>
        <p:spPr>
          <a:xfrm>
            <a:off x="2296672" y="1304124"/>
            <a:ext cx="6476778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GB" sz="2400" b="1" i="0" u="none" strike="noStrike" baseline="30000" dirty="0">
                <a:solidFill>
                  <a:schemeClr val="bg1"/>
                </a:solidFill>
              </a:rPr>
              <a:t>01- A Compact Central Bletchley</a:t>
            </a:r>
          </a:p>
          <a:p>
            <a:pPr marR="0" algn="l" rtl="0"/>
            <a:endParaRPr lang="en-GB" sz="2400" b="1" baseline="30000" dirty="0">
              <a:solidFill>
                <a:schemeClr val="bg1"/>
              </a:solidFill>
            </a:endParaRPr>
          </a:p>
          <a:p>
            <a:r>
              <a:rPr lang="en-GB" sz="2400" b="1" i="0" u="none" strike="noStrike" baseline="30000" dirty="0">
                <a:solidFill>
                  <a:schemeClr val="bg1"/>
                </a:solidFill>
              </a:rPr>
              <a:t>02 - Diversifying Uses and increasing housing choice</a:t>
            </a:r>
          </a:p>
          <a:p>
            <a:endParaRPr lang="en-GB" sz="2400" b="1" baseline="30000" dirty="0">
              <a:solidFill>
                <a:schemeClr val="bg1"/>
              </a:solidFill>
            </a:endParaRPr>
          </a:p>
          <a:p>
            <a:r>
              <a:rPr lang="en-GB" sz="2400" b="1" i="0" u="none" strike="noStrike" baseline="30000" dirty="0">
                <a:solidFill>
                  <a:schemeClr val="bg1"/>
                </a:solidFill>
              </a:rPr>
              <a:t>03 - An Improved Sense of Arrival</a:t>
            </a:r>
          </a:p>
          <a:p>
            <a:endParaRPr lang="en-GB" sz="2400" b="1" baseline="30000" dirty="0">
              <a:solidFill>
                <a:schemeClr val="bg1"/>
              </a:solidFill>
            </a:endParaRPr>
          </a:p>
          <a:p>
            <a:r>
              <a:rPr lang="en-GB" sz="2400" b="1" i="0" u="none" strike="noStrike" baseline="30000" dirty="0">
                <a:solidFill>
                  <a:schemeClr val="bg1"/>
                </a:solidFill>
              </a:rPr>
              <a:t>04 - Improving Routes and Spaces </a:t>
            </a:r>
          </a:p>
          <a:p>
            <a:endParaRPr lang="en-GB" sz="1800" b="1" i="0" u="none" strike="noStrike" baseline="30000" dirty="0">
              <a:solidFill>
                <a:srgbClr val="75866A"/>
              </a:solidFill>
              <a:latin typeface="Arial" panose="020B0604020202020204" pitchFamily="34" charset="0"/>
            </a:endParaRPr>
          </a:p>
          <a:p>
            <a:r>
              <a:rPr lang="en-GB" sz="2400" b="1" i="0" u="none" strike="noStrike" baseline="30000" dirty="0">
                <a:solidFill>
                  <a:schemeClr val="bg1"/>
                </a:solidFill>
              </a:rPr>
              <a:t>05 - Breaking down the East-West ‘Divide’</a:t>
            </a:r>
          </a:p>
          <a:p>
            <a:endParaRPr lang="en-GB" sz="2400" b="1" i="0" u="none" strike="noStrike" baseline="30000" dirty="0">
              <a:solidFill>
                <a:schemeClr val="bg1"/>
              </a:solidFill>
            </a:endParaRPr>
          </a:p>
          <a:p>
            <a:r>
              <a:rPr lang="en-GB" sz="2400" b="1" i="0" u="none" strike="noStrike" baseline="30000" dirty="0">
                <a:solidFill>
                  <a:schemeClr val="bg1"/>
                </a:solidFill>
              </a:rPr>
              <a:t>06 - Creating a 'Place Identity' for Central Bletchley</a:t>
            </a:r>
          </a:p>
          <a:p>
            <a:endParaRPr lang="en-GB" sz="2400" b="1" baseline="30000" dirty="0">
              <a:solidFill>
                <a:schemeClr val="bg1"/>
              </a:solidFill>
            </a:endParaRPr>
          </a:p>
          <a:p>
            <a:endParaRPr lang="en-GB" sz="2400" b="1" i="0" u="none" strike="noStrike" baseline="30000" dirty="0">
              <a:solidFill>
                <a:schemeClr val="bg1"/>
              </a:solidFill>
            </a:endParaRPr>
          </a:p>
          <a:p>
            <a:endParaRPr lang="en-GB" sz="2400" b="1" baseline="30000" dirty="0">
              <a:solidFill>
                <a:schemeClr val="bg1"/>
              </a:solidFill>
            </a:endParaRPr>
          </a:p>
          <a:p>
            <a:endParaRPr lang="en-GB" sz="2400" b="0" i="0" u="none" strike="noStrike" baseline="30000" dirty="0">
              <a:solidFill>
                <a:schemeClr val="bg1"/>
              </a:solidFill>
            </a:endParaRPr>
          </a:p>
          <a:p>
            <a:r>
              <a:rPr lang="en-GB" sz="2400" b="1" i="0" u="none" strike="noStrike" baseline="30000" dirty="0">
                <a:solidFill>
                  <a:schemeClr val="bg1"/>
                </a:solidFill>
              </a:rPr>
              <a:t> </a:t>
            </a:r>
          </a:p>
          <a:p>
            <a:endParaRPr lang="en-GB" sz="2400" b="1" i="0" u="none" strike="noStrike" baseline="30000" dirty="0">
              <a:solidFill>
                <a:schemeClr val="bg1"/>
              </a:solidFill>
            </a:endParaRPr>
          </a:p>
          <a:p>
            <a:pPr marR="0" algn="l" rtl="0"/>
            <a:endParaRPr lang="en-GB" sz="2400" b="1" i="0" u="none" strike="noStrike" baseline="30000" dirty="0">
              <a:solidFill>
                <a:schemeClr val="bg1"/>
              </a:solidFill>
            </a:endParaRPr>
          </a:p>
          <a:p>
            <a:pPr marR="0" algn="l" rtl="0"/>
            <a:endParaRPr lang="en-GB" sz="2400" b="1" baseline="30000" dirty="0">
              <a:solidFill>
                <a:schemeClr val="bg1"/>
              </a:solidFill>
            </a:endParaRPr>
          </a:p>
          <a:p>
            <a:pPr marR="0" algn="l" rtl="0"/>
            <a:r>
              <a:rPr lang="en-GB" sz="2400" b="1" i="0" u="none" strike="noStrike" baseline="30000" dirty="0">
                <a:solidFill>
                  <a:schemeClr val="bg1"/>
                </a:solidFill>
              </a:rPr>
              <a:t> </a:t>
            </a:r>
          </a:p>
          <a:p>
            <a:pPr marR="0" rtl="0"/>
            <a:r>
              <a:rPr lang="en-GB" sz="1800" b="0" i="0" u="none" strike="noStrike" baseline="30000" dirty="0">
                <a:solidFill>
                  <a:schemeClr val="bg1"/>
                </a:solidFill>
              </a:rPr>
              <a:t>		</a:t>
            </a:r>
          </a:p>
          <a:p>
            <a:pPr marR="0" rtl="0"/>
            <a:endParaRPr lang="en-GB" sz="1800" b="1" i="0" u="none" strike="noStrike" baseline="30000" dirty="0">
              <a:solidFill>
                <a:schemeClr val="bg1"/>
              </a:solidFill>
            </a:endParaRPr>
          </a:p>
          <a:p>
            <a:pPr marR="0" rtl="0"/>
            <a:endParaRPr lang="en-GB" sz="1800" b="1" i="0" u="none" strike="noStrike" baseline="30000" dirty="0">
              <a:solidFill>
                <a:schemeClr val="bg1"/>
              </a:solidFill>
            </a:endParaRPr>
          </a:p>
          <a:p>
            <a:pPr marR="0" rtl="0"/>
            <a:r>
              <a:rPr lang="en-GB" sz="1800" b="0" i="0" u="none" strike="noStrike" baseline="30000" dirty="0">
                <a:solidFill>
                  <a:schemeClr val="bg1"/>
                </a:solidFill>
                <a:latin typeface="Arial" panose="020B0604020202020204" pitchFamily="34" charset="0"/>
              </a:rPr>
              <a:t>	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683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918075ED-A40F-4BB4-9379-5FC5C11EF7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" y="0"/>
            <a:ext cx="7273918" cy="5143500"/>
          </a:xfrm>
          <a:prstGeom prst="rect">
            <a:avLst/>
          </a:prstGeom>
        </p:spPr>
      </p:pic>
      <p:grpSp>
        <p:nvGrpSpPr>
          <p:cNvPr id="25" name="Group 8"/>
          <p:cNvGrpSpPr>
            <a:grpSpLocks noChangeAspect="1"/>
          </p:cNvGrpSpPr>
          <p:nvPr/>
        </p:nvGrpSpPr>
        <p:grpSpPr bwMode="auto">
          <a:xfrm>
            <a:off x="-324544" y="41021"/>
            <a:ext cx="9577064" cy="714190"/>
            <a:chOff x="1190" y="1833"/>
            <a:chExt cx="7248" cy="340"/>
          </a:xfrm>
        </p:grpSpPr>
        <p:sp>
          <p:nvSpPr>
            <p:cNvPr id="26" name="AutoShape 7"/>
            <p:cNvSpPr>
              <a:spLocks noChangeAspect="1" noChangeArrowheads="1" noTextEdit="1"/>
            </p:cNvSpPr>
            <p:nvPr/>
          </p:nvSpPr>
          <p:spPr bwMode="auto">
            <a:xfrm>
              <a:off x="1190" y="1833"/>
              <a:ext cx="413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9"/>
            <p:cNvSpPr>
              <a:spLocks/>
            </p:cNvSpPr>
            <p:nvPr/>
          </p:nvSpPr>
          <p:spPr bwMode="auto">
            <a:xfrm>
              <a:off x="4302" y="1845"/>
              <a:ext cx="4136" cy="328"/>
            </a:xfrm>
            <a:custGeom>
              <a:avLst/>
              <a:gdLst>
                <a:gd name="T0" fmla="*/ 4136 w 4136"/>
                <a:gd name="T1" fmla="*/ 292 h 328"/>
                <a:gd name="T2" fmla="*/ 4126 w 4136"/>
                <a:gd name="T3" fmla="*/ 284 h 328"/>
                <a:gd name="T4" fmla="*/ 4106 w 4136"/>
                <a:gd name="T5" fmla="*/ 274 h 328"/>
                <a:gd name="T6" fmla="*/ 4102 w 4136"/>
                <a:gd name="T7" fmla="*/ 266 h 328"/>
                <a:gd name="T8" fmla="*/ 4084 w 4136"/>
                <a:gd name="T9" fmla="*/ 258 h 328"/>
                <a:gd name="T10" fmla="*/ 4084 w 4136"/>
                <a:gd name="T11" fmla="*/ 246 h 328"/>
                <a:gd name="T12" fmla="*/ 4096 w 4136"/>
                <a:gd name="T13" fmla="*/ 220 h 328"/>
                <a:gd name="T14" fmla="*/ 4096 w 4136"/>
                <a:gd name="T15" fmla="*/ 192 h 328"/>
                <a:gd name="T16" fmla="*/ 4078 w 4136"/>
                <a:gd name="T17" fmla="*/ 158 h 328"/>
                <a:gd name="T18" fmla="*/ 4004 w 4136"/>
                <a:gd name="T19" fmla="*/ 146 h 328"/>
                <a:gd name="T20" fmla="*/ 3914 w 4136"/>
                <a:gd name="T21" fmla="*/ 134 h 328"/>
                <a:gd name="T22" fmla="*/ 3884 w 4136"/>
                <a:gd name="T23" fmla="*/ 118 h 328"/>
                <a:gd name="T24" fmla="*/ 3872 w 4136"/>
                <a:gd name="T25" fmla="*/ 100 h 328"/>
                <a:gd name="T26" fmla="*/ 3854 w 4136"/>
                <a:gd name="T27" fmla="*/ 80 h 328"/>
                <a:gd name="T28" fmla="*/ 3754 w 4136"/>
                <a:gd name="T29" fmla="*/ 48 h 328"/>
                <a:gd name="T30" fmla="*/ 3690 w 4136"/>
                <a:gd name="T31" fmla="*/ 40 h 328"/>
                <a:gd name="T32" fmla="*/ 3604 w 4136"/>
                <a:gd name="T33" fmla="*/ 38 h 328"/>
                <a:gd name="T34" fmla="*/ 3534 w 4136"/>
                <a:gd name="T35" fmla="*/ 36 h 328"/>
                <a:gd name="T36" fmla="*/ 3466 w 4136"/>
                <a:gd name="T37" fmla="*/ 36 h 328"/>
                <a:gd name="T38" fmla="*/ 3418 w 4136"/>
                <a:gd name="T39" fmla="*/ 34 h 328"/>
                <a:gd name="T40" fmla="*/ 3296 w 4136"/>
                <a:gd name="T41" fmla="*/ 34 h 328"/>
                <a:gd name="T42" fmla="*/ 3186 w 4136"/>
                <a:gd name="T43" fmla="*/ 24 h 328"/>
                <a:gd name="T44" fmla="*/ 2610 w 4136"/>
                <a:gd name="T45" fmla="*/ 0 h 328"/>
                <a:gd name="T46" fmla="*/ 2296 w 4136"/>
                <a:gd name="T47" fmla="*/ 6 h 328"/>
                <a:gd name="T48" fmla="*/ 1980 w 4136"/>
                <a:gd name="T49" fmla="*/ 4 h 328"/>
                <a:gd name="T50" fmla="*/ 408 w 4136"/>
                <a:gd name="T51" fmla="*/ 4 h 328"/>
                <a:gd name="T52" fmla="*/ 304 w 4136"/>
                <a:gd name="T53" fmla="*/ 10 h 328"/>
                <a:gd name="T54" fmla="*/ 52 w 4136"/>
                <a:gd name="T55" fmla="*/ 28 h 328"/>
                <a:gd name="T56" fmla="*/ 38 w 4136"/>
                <a:gd name="T57" fmla="*/ 32 h 328"/>
                <a:gd name="T58" fmla="*/ 46 w 4136"/>
                <a:gd name="T59" fmla="*/ 38 h 328"/>
                <a:gd name="T60" fmla="*/ 44 w 4136"/>
                <a:gd name="T61" fmla="*/ 52 h 328"/>
                <a:gd name="T62" fmla="*/ 74 w 4136"/>
                <a:gd name="T63" fmla="*/ 60 h 328"/>
                <a:gd name="T64" fmla="*/ 56 w 4136"/>
                <a:gd name="T65" fmla="*/ 68 h 328"/>
                <a:gd name="T66" fmla="*/ 174 w 4136"/>
                <a:gd name="T67" fmla="*/ 74 h 328"/>
                <a:gd name="T68" fmla="*/ 86 w 4136"/>
                <a:gd name="T69" fmla="*/ 98 h 328"/>
                <a:gd name="T70" fmla="*/ 84 w 4136"/>
                <a:gd name="T71" fmla="*/ 132 h 328"/>
                <a:gd name="T72" fmla="*/ 120 w 4136"/>
                <a:gd name="T73" fmla="*/ 162 h 328"/>
                <a:gd name="T74" fmla="*/ 172 w 4136"/>
                <a:gd name="T75" fmla="*/ 176 h 328"/>
                <a:gd name="T76" fmla="*/ 538 w 4136"/>
                <a:gd name="T77" fmla="*/ 190 h 328"/>
                <a:gd name="T78" fmla="*/ 592 w 4136"/>
                <a:gd name="T79" fmla="*/ 196 h 328"/>
                <a:gd name="T80" fmla="*/ 616 w 4136"/>
                <a:gd name="T81" fmla="*/ 228 h 328"/>
                <a:gd name="T82" fmla="*/ 658 w 4136"/>
                <a:gd name="T83" fmla="*/ 246 h 328"/>
                <a:gd name="T84" fmla="*/ 806 w 4136"/>
                <a:gd name="T85" fmla="*/ 274 h 328"/>
                <a:gd name="T86" fmla="*/ 1008 w 4136"/>
                <a:gd name="T87" fmla="*/ 286 h 328"/>
                <a:gd name="T88" fmla="*/ 1200 w 4136"/>
                <a:gd name="T89" fmla="*/ 288 h 328"/>
                <a:gd name="T90" fmla="*/ 1370 w 4136"/>
                <a:gd name="T91" fmla="*/ 288 h 328"/>
                <a:gd name="T92" fmla="*/ 1530 w 4136"/>
                <a:gd name="T93" fmla="*/ 288 h 328"/>
                <a:gd name="T94" fmla="*/ 1638 w 4136"/>
                <a:gd name="T95" fmla="*/ 286 h 328"/>
                <a:gd name="T96" fmla="*/ 2016 w 4136"/>
                <a:gd name="T97" fmla="*/ 284 h 328"/>
                <a:gd name="T98" fmla="*/ 2546 w 4136"/>
                <a:gd name="T99" fmla="*/ 284 h 328"/>
                <a:gd name="T100" fmla="*/ 2600 w 4136"/>
                <a:gd name="T101" fmla="*/ 286 h 328"/>
                <a:gd name="T102" fmla="*/ 2676 w 4136"/>
                <a:gd name="T103" fmla="*/ 286 h 328"/>
                <a:gd name="T104" fmla="*/ 2744 w 4136"/>
                <a:gd name="T105" fmla="*/ 288 h 328"/>
                <a:gd name="T106" fmla="*/ 2810 w 4136"/>
                <a:gd name="T107" fmla="*/ 292 h 328"/>
                <a:gd name="T108" fmla="*/ 2930 w 4136"/>
                <a:gd name="T109" fmla="*/ 290 h 328"/>
                <a:gd name="T110" fmla="*/ 3064 w 4136"/>
                <a:gd name="T111" fmla="*/ 300 h 328"/>
                <a:gd name="T112" fmla="*/ 3364 w 4136"/>
                <a:gd name="T113" fmla="*/ 318 h 328"/>
                <a:gd name="T114" fmla="*/ 3806 w 4136"/>
                <a:gd name="T115" fmla="*/ 328 h 328"/>
                <a:gd name="T116" fmla="*/ 3968 w 4136"/>
                <a:gd name="T117" fmla="*/ 320 h 328"/>
                <a:gd name="T118" fmla="*/ 4112 w 4136"/>
                <a:gd name="T119" fmla="*/ 300 h 328"/>
                <a:gd name="T120" fmla="*/ 4100 w 4136"/>
                <a:gd name="T121" fmla="*/ 29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36" h="328">
                  <a:moveTo>
                    <a:pt x="4100" y="298"/>
                  </a:moveTo>
                  <a:lnTo>
                    <a:pt x="4100" y="298"/>
                  </a:lnTo>
                  <a:lnTo>
                    <a:pt x="4120" y="296"/>
                  </a:lnTo>
                  <a:lnTo>
                    <a:pt x="4136" y="292"/>
                  </a:lnTo>
                  <a:lnTo>
                    <a:pt x="4136" y="292"/>
                  </a:lnTo>
                  <a:lnTo>
                    <a:pt x="4124" y="292"/>
                  </a:lnTo>
                  <a:lnTo>
                    <a:pt x="4116" y="290"/>
                  </a:lnTo>
                  <a:lnTo>
                    <a:pt x="4116" y="290"/>
                  </a:lnTo>
                  <a:lnTo>
                    <a:pt x="4124" y="286"/>
                  </a:lnTo>
                  <a:lnTo>
                    <a:pt x="4126" y="284"/>
                  </a:lnTo>
                  <a:lnTo>
                    <a:pt x="4128" y="278"/>
                  </a:lnTo>
                  <a:lnTo>
                    <a:pt x="4128" y="278"/>
                  </a:lnTo>
                  <a:lnTo>
                    <a:pt x="4116" y="276"/>
                  </a:lnTo>
                  <a:lnTo>
                    <a:pt x="4106" y="274"/>
                  </a:lnTo>
                  <a:lnTo>
                    <a:pt x="4106" y="274"/>
                  </a:lnTo>
                  <a:lnTo>
                    <a:pt x="4110" y="272"/>
                  </a:lnTo>
                  <a:lnTo>
                    <a:pt x="4108" y="270"/>
                  </a:lnTo>
                  <a:lnTo>
                    <a:pt x="4104" y="268"/>
                  </a:lnTo>
                  <a:lnTo>
                    <a:pt x="4102" y="266"/>
                  </a:lnTo>
                  <a:lnTo>
                    <a:pt x="4102" y="266"/>
                  </a:lnTo>
                  <a:lnTo>
                    <a:pt x="4108" y="264"/>
                  </a:lnTo>
                  <a:lnTo>
                    <a:pt x="4112" y="260"/>
                  </a:lnTo>
                  <a:lnTo>
                    <a:pt x="4112" y="260"/>
                  </a:lnTo>
                  <a:lnTo>
                    <a:pt x="4098" y="260"/>
                  </a:lnTo>
                  <a:lnTo>
                    <a:pt x="4084" y="258"/>
                  </a:lnTo>
                  <a:lnTo>
                    <a:pt x="4072" y="254"/>
                  </a:lnTo>
                  <a:lnTo>
                    <a:pt x="4062" y="252"/>
                  </a:lnTo>
                  <a:lnTo>
                    <a:pt x="4062" y="252"/>
                  </a:lnTo>
                  <a:lnTo>
                    <a:pt x="4072" y="250"/>
                  </a:lnTo>
                  <a:lnTo>
                    <a:pt x="4084" y="246"/>
                  </a:lnTo>
                  <a:lnTo>
                    <a:pt x="4092" y="240"/>
                  </a:lnTo>
                  <a:lnTo>
                    <a:pt x="4096" y="236"/>
                  </a:lnTo>
                  <a:lnTo>
                    <a:pt x="4098" y="230"/>
                  </a:lnTo>
                  <a:lnTo>
                    <a:pt x="4098" y="230"/>
                  </a:lnTo>
                  <a:lnTo>
                    <a:pt x="4096" y="220"/>
                  </a:lnTo>
                  <a:lnTo>
                    <a:pt x="4096" y="212"/>
                  </a:lnTo>
                  <a:lnTo>
                    <a:pt x="4096" y="204"/>
                  </a:lnTo>
                  <a:lnTo>
                    <a:pt x="4100" y="196"/>
                  </a:lnTo>
                  <a:lnTo>
                    <a:pt x="4100" y="196"/>
                  </a:lnTo>
                  <a:lnTo>
                    <a:pt x="4096" y="192"/>
                  </a:lnTo>
                  <a:lnTo>
                    <a:pt x="4094" y="188"/>
                  </a:lnTo>
                  <a:lnTo>
                    <a:pt x="4088" y="176"/>
                  </a:lnTo>
                  <a:lnTo>
                    <a:pt x="4084" y="166"/>
                  </a:lnTo>
                  <a:lnTo>
                    <a:pt x="4082" y="162"/>
                  </a:lnTo>
                  <a:lnTo>
                    <a:pt x="4078" y="158"/>
                  </a:lnTo>
                  <a:lnTo>
                    <a:pt x="4078" y="158"/>
                  </a:lnTo>
                  <a:lnTo>
                    <a:pt x="4070" y="154"/>
                  </a:lnTo>
                  <a:lnTo>
                    <a:pt x="4062" y="150"/>
                  </a:lnTo>
                  <a:lnTo>
                    <a:pt x="4044" y="148"/>
                  </a:lnTo>
                  <a:lnTo>
                    <a:pt x="4004" y="146"/>
                  </a:lnTo>
                  <a:lnTo>
                    <a:pt x="4004" y="146"/>
                  </a:lnTo>
                  <a:lnTo>
                    <a:pt x="3958" y="142"/>
                  </a:lnTo>
                  <a:lnTo>
                    <a:pt x="3914" y="138"/>
                  </a:lnTo>
                  <a:lnTo>
                    <a:pt x="3914" y="138"/>
                  </a:lnTo>
                  <a:lnTo>
                    <a:pt x="3914" y="134"/>
                  </a:lnTo>
                  <a:lnTo>
                    <a:pt x="3914" y="134"/>
                  </a:lnTo>
                  <a:lnTo>
                    <a:pt x="3902" y="132"/>
                  </a:lnTo>
                  <a:lnTo>
                    <a:pt x="3896" y="128"/>
                  </a:lnTo>
                  <a:lnTo>
                    <a:pt x="3890" y="122"/>
                  </a:lnTo>
                  <a:lnTo>
                    <a:pt x="3884" y="118"/>
                  </a:lnTo>
                  <a:lnTo>
                    <a:pt x="3884" y="118"/>
                  </a:lnTo>
                  <a:lnTo>
                    <a:pt x="3878" y="118"/>
                  </a:lnTo>
                  <a:lnTo>
                    <a:pt x="3878" y="118"/>
                  </a:lnTo>
                  <a:lnTo>
                    <a:pt x="3872" y="100"/>
                  </a:lnTo>
                  <a:lnTo>
                    <a:pt x="3872" y="100"/>
                  </a:lnTo>
                  <a:lnTo>
                    <a:pt x="3866" y="96"/>
                  </a:lnTo>
                  <a:lnTo>
                    <a:pt x="3862" y="90"/>
                  </a:lnTo>
                  <a:lnTo>
                    <a:pt x="3858" y="86"/>
                  </a:lnTo>
                  <a:lnTo>
                    <a:pt x="3854" y="80"/>
                  </a:lnTo>
                  <a:lnTo>
                    <a:pt x="3854" y="80"/>
                  </a:lnTo>
                  <a:lnTo>
                    <a:pt x="3842" y="70"/>
                  </a:lnTo>
                  <a:lnTo>
                    <a:pt x="3826" y="62"/>
                  </a:lnTo>
                  <a:lnTo>
                    <a:pt x="3810" y="56"/>
                  </a:lnTo>
                  <a:lnTo>
                    <a:pt x="3792" y="52"/>
                  </a:lnTo>
                  <a:lnTo>
                    <a:pt x="3754" y="48"/>
                  </a:lnTo>
                  <a:lnTo>
                    <a:pt x="3718" y="44"/>
                  </a:lnTo>
                  <a:lnTo>
                    <a:pt x="3718" y="44"/>
                  </a:lnTo>
                  <a:lnTo>
                    <a:pt x="3712" y="42"/>
                  </a:lnTo>
                  <a:lnTo>
                    <a:pt x="3704" y="40"/>
                  </a:lnTo>
                  <a:lnTo>
                    <a:pt x="3690" y="40"/>
                  </a:lnTo>
                  <a:lnTo>
                    <a:pt x="3676" y="42"/>
                  </a:lnTo>
                  <a:lnTo>
                    <a:pt x="3660" y="42"/>
                  </a:lnTo>
                  <a:lnTo>
                    <a:pt x="3660" y="42"/>
                  </a:lnTo>
                  <a:lnTo>
                    <a:pt x="3622" y="38"/>
                  </a:lnTo>
                  <a:lnTo>
                    <a:pt x="3604" y="38"/>
                  </a:lnTo>
                  <a:lnTo>
                    <a:pt x="3584" y="40"/>
                  </a:lnTo>
                  <a:lnTo>
                    <a:pt x="3584" y="40"/>
                  </a:lnTo>
                  <a:lnTo>
                    <a:pt x="3568" y="36"/>
                  </a:lnTo>
                  <a:lnTo>
                    <a:pt x="3550" y="36"/>
                  </a:lnTo>
                  <a:lnTo>
                    <a:pt x="3534" y="36"/>
                  </a:lnTo>
                  <a:lnTo>
                    <a:pt x="3516" y="40"/>
                  </a:lnTo>
                  <a:lnTo>
                    <a:pt x="3516" y="40"/>
                  </a:lnTo>
                  <a:lnTo>
                    <a:pt x="3500" y="36"/>
                  </a:lnTo>
                  <a:lnTo>
                    <a:pt x="3482" y="36"/>
                  </a:lnTo>
                  <a:lnTo>
                    <a:pt x="3466" y="36"/>
                  </a:lnTo>
                  <a:lnTo>
                    <a:pt x="3450" y="34"/>
                  </a:lnTo>
                  <a:lnTo>
                    <a:pt x="3450" y="34"/>
                  </a:lnTo>
                  <a:lnTo>
                    <a:pt x="3444" y="36"/>
                  </a:lnTo>
                  <a:lnTo>
                    <a:pt x="3436" y="36"/>
                  </a:lnTo>
                  <a:lnTo>
                    <a:pt x="3418" y="34"/>
                  </a:lnTo>
                  <a:lnTo>
                    <a:pt x="3418" y="34"/>
                  </a:lnTo>
                  <a:lnTo>
                    <a:pt x="3330" y="38"/>
                  </a:lnTo>
                  <a:lnTo>
                    <a:pt x="3330" y="38"/>
                  </a:lnTo>
                  <a:lnTo>
                    <a:pt x="3296" y="34"/>
                  </a:lnTo>
                  <a:lnTo>
                    <a:pt x="3296" y="34"/>
                  </a:lnTo>
                  <a:lnTo>
                    <a:pt x="3246" y="30"/>
                  </a:lnTo>
                  <a:lnTo>
                    <a:pt x="3196" y="26"/>
                  </a:lnTo>
                  <a:lnTo>
                    <a:pt x="3196" y="26"/>
                  </a:lnTo>
                  <a:lnTo>
                    <a:pt x="3186" y="24"/>
                  </a:lnTo>
                  <a:lnTo>
                    <a:pt x="3186" y="24"/>
                  </a:lnTo>
                  <a:lnTo>
                    <a:pt x="3038" y="14"/>
                  </a:lnTo>
                  <a:lnTo>
                    <a:pt x="2896" y="8"/>
                  </a:lnTo>
                  <a:lnTo>
                    <a:pt x="2754" y="4"/>
                  </a:lnTo>
                  <a:lnTo>
                    <a:pt x="2610" y="0"/>
                  </a:lnTo>
                  <a:lnTo>
                    <a:pt x="2610" y="0"/>
                  </a:lnTo>
                  <a:lnTo>
                    <a:pt x="2532" y="0"/>
                  </a:lnTo>
                  <a:lnTo>
                    <a:pt x="2454" y="0"/>
                  </a:lnTo>
                  <a:lnTo>
                    <a:pt x="2300" y="4"/>
                  </a:lnTo>
                  <a:lnTo>
                    <a:pt x="2300" y="4"/>
                  </a:lnTo>
                  <a:lnTo>
                    <a:pt x="2296" y="6"/>
                  </a:lnTo>
                  <a:lnTo>
                    <a:pt x="2292" y="8"/>
                  </a:lnTo>
                  <a:lnTo>
                    <a:pt x="2292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1980" y="4"/>
                  </a:lnTo>
                  <a:lnTo>
                    <a:pt x="1698" y="2"/>
                  </a:lnTo>
                  <a:lnTo>
                    <a:pt x="1130" y="0"/>
                  </a:lnTo>
                  <a:lnTo>
                    <a:pt x="1130" y="0"/>
                  </a:lnTo>
                  <a:lnTo>
                    <a:pt x="768" y="0"/>
                  </a:lnTo>
                  <a:lnTo>
                    <a:pt x="408" y="4"/>
                  </a:lnTo>
                  <a:lnTo>
                    <a:pt x="408" y="4"/>
                  </a:lnTo>
                  <a:lnTo>
                    <a:pt x="398" y="6"/>
                  </a:lnTo>
                  <a:lnTo>
                    <a:pt x="390" y="8"/>
                  </a:lnTo>
                  <a:lnTo>
                    <a:pt x="390" y="8"/>
                  </a:lnTo>
                  <a:lnTo>
                    <a:pt x="304" y="10"/>
                  </a:lnTo>
                  <a:lnTo>
                    <a:pt x="214" y="12"/>
                  </a:lnTo>
                  <a:lnTo>
                    <a:pt x="128" y="18"/>
                  </a:lnTo>
                  <a:lnTo>
                    <a:pt x="88" y="24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70" y="28"/>
                  </a:lnTo>
                  <a:lnTo>
                    <a:pt x="78" y="28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38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8" y="36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28" y="42"/>
                  </a:lnTo>
                  <a:lnTo>
                    <a:pt x="22" y="44"/>
                  </a:lnTo>
                  <a:lnTo>
                    <a:pt x="18" y="50"/>
                  </a:lnTo>
                  <a:lnTo>
                    <a:pt x="18" y="50"/>
                  </a:lnTo>
                  <a:lnTo>
                    <a:pt x="44" y="52"/>
                  </a:lnTo>
                  <a:lnTo>
                    <a:pt x="68" y="54"/>
                  </a:lnTo>
                  <a:lnTo>
                    <a:pt x="68" y="54"/>
                  </a:lnTo>
                  <a:lnTo>
                    <a:pt x="62" y="56"/>
                  </a:lnTo>
                  <a:lnTo>
                    <a:pt x="66" y="58"/>
                  </a:lnTo>
                  <a:lnTo>
                    <a:pt x="74" y="60"/>
                  </a:lnTo>
                  <a:lnTo>
                    <a:pt x="80" y="62"/>
                  </a:lnTo>
                  <a:lnTo>
                    <a:pt x="80" y="62"/>
                  </a:lnTo>
                  <a:lnTo>
                    <a:pt x="66" y="64"/>
                  </a:lnTo>
                  <a:lnTo>
                    <a:pt x="56" y="68"/>
                  </a:lnTo>
                  <a:lnTo>
                    <a:pt x="56" y="68"/>
                  </a:lnTo>
                  <a:lnTo>
                    <a:pt x="88" y="68"/>
                  </a:lnTo>
                  <a:lnTo>
                    <a:pt x="118" y="70"/>
                  </a:lnTo>
                  <a:lnTo>
                    <a:pt x="148" y="74"/>
                  </a:lnTo>
                  <a:lnTo>
                    <a:pt x="174" y="74"/>
                  </a:lnTo>
                  <a:lnTo>
                    <a:pt x="174" y="74"/>
                  </a:lnTo>
                  <a:lnTo>
                    <a:pt x="146" y="78"/>
                  </a:lnTo>
                  <a:lnTo>
                    <a:pt x="122" y="82"/>
                  </a:lnTo>
                  <a:lnTo>
                    <a:pt x="100" y="88"/>
                  </a:lnTo>
                  <a:lnTo>
                    <a:pt x="92" y="92"/>
                  </a:lnTo>
                  <a:lnTo>
                    <a:pt x="86" y="98"/>
                  </a:lnTo>
                  <a:lnTo>
                    <a:pt x="86" y="98"/>
                  </a:lnTo>
                  <a:lnTo>
                    <a:pt x="92" y="108"/>
                  </a:lnTo>
                  <a:lnTo>
                    <a:pt x="94" y="116"/>
                  </a:lnTo>
                  <a:lnTo>
                    <a:pt x="92" y="122"/>
                  </a:lnTo>
                  <a:lnTo>
                    <a:pt x="84" y="132"/>
                  </a:lnTo>
                  <a:lnTo>
                    <a:pt x="84" y="132"/>
                  </a:lnTo>
                  <a:lnTo>
                    <a:pt x="94" y="136"/>
                  </a:lnTo>
                  <a:lnTo>
                    <a:pt x="100" y="140"/>
                  </a:lnTo>
                  <a:lnTo>
                    <a:pt x="110" y="150"/>
                  </a:lnTo>
                  <a:lnTo>
                    <a:pt x="120" y="162"/>
                  </a:lnTo>
                  <a:lnTo>
                    <a:pt x="126" y="166"/>
                  </a:lnTo>
                  <a:lnTo>
                    <a:pt x="136" y="170"/>
                  </a:lnTo>
                  <a:lnTo>
                    <a:pt x="136" y="170"/>
                  </a:lnTo>
                  <a:lnTo>
                    <a:pt x="152" y="174"/>
                  </a:lnTo>
                  <a:lnTo>
                    <a:pt x="172" y="176"/>
                  </a:lnTo>
                  <a:lnTo>
                    <a:pt x="214" y="180"/>
                  </a:lnTo>
                  <a:lnTo>
                    <a:pt x="306" y="182"/>
                  </a:lnTo>
                  <a:lnTo>
                    <a:pt x="306" y="182"/>
                  </a:lnTo>
                  <a:lnTo>
                    <a:pt x="464" y="188"/>
                  </a:lnTo>
                  <a:lnTo>
                    <a:pt x="538" y="190"/>
                  </a:lnTo>
                  <a:lnTo>
                    <a:pt x="606" y="192"/>
                  </a:lnTo>
                  <a:lnTo>
                    <a:pt x="606" y="192"/>
                  </a:lnTo>
                  <a:lnTo>
                    <a:pt x="596" y="194"/>
                  </a:lnTo>
                  <a:lnTo>
                    <a:pt x="594" y="196"/>
                  </a:lnTo>
                  <a:lnTo>
                    <a:pt x="592" y="196"/>
                  </a:lnTo>
                  <a:lnTo>
                    <a:pt x="594" y="198"/>
                  </a:lnTo>
                  <a:lnTo>
                    <a:pt x="594" y="198"/>
                  </a:lnTo>
                  <a:lnTo>
                    <a:pt x="598" y="206"/>
                  </a:lnTo>
                  <a:lnTo>
                    <a:pt x="604" y="214"/>
                  </a:lnTo>
                  <a:lnTo>
                    <a:pt x="616" y="228"/>
                  </a:lnTo>
                  <a:lnTo>
                    <a:pt x="616" y="228"/>
                  </a:lnTo>
                  <a:lnTo>
                    <a:pt x="630" y="230"/>
                  </a:lnTo>
                  <a:lnTo>
                    <a:pt x="640" y="236"/>
                  </a:lnTo>
                  <a:lnTo>
                    <a:pt x="648" y="242"/>
                  </a:lnTo>
                  <a:lnTo>
                    <a:pt x="658" y="246"/>
                  </a:lnTo>
                  <a:lnTo>
                    <a:pt x="658" y="246"/>
                  </a:lnTo>
                  <a:lnTo>
                    <a:pt x="688" y="256"/>
                  </a:lnTo>
                  <a:lnTo>
                    <a:pt x="724" y="264"/>
                  </a:lnTo>
                  <a:lnTo>
                    <a:pt x="764" y="270"/>
                  </a:lnTo>
                  <a:lnTo>
                    <a:pt x="806" y="274"/>
                  </a:lnTo>
                  <a:lnTo>
                    <a:pt x="894" y="280"/>
                  </a:lnTo>
                  <a:lnTo>
                    <a:pt x="980" y="282"/>
                  </a:lnTo>
                  <a:lnTo>
                    <a:pt x="980" y="282"/>
                  </a:lnTo>
                  <a:lnTo>
                    <a:pt x="994" y="284"/>
                  </a:lnTo>
                  <a:lnTo>
                    <a:pt x="1008" y="286"/>
                  </a:lnTo>
                  <a:lnTo>
                    <a:pt x="1042" y="286"/>
                  </a:lnTo>
                  <a:lnTo>
                    <a:pt x="1078" y="284"/>
                  </a:lnTo>
                  <a:lnTo>
                    <a:pt x="1112" y="284"/>
                  </a:lnTo>
                  <a:lnTo>
                    <a:pt x="1112" y="284"/>
                  </a:lnTo>
                  <a:lnTo>
                    <a:pt x="1200" y="288"/>
                  </a:lnTo>
                  <a:lnTo>
                    <a:pt x="1246" y="288"/>
                  </a:lnTo>
                  <a:lnTo>
                    <a:pt x="1290" y="284"/>
                  </a:lnTo>
                  <a:lnTo>
                    <a:pt x="1290" y="284"/>
                  </a:lnTo>
                  <a:lnTo>
                    <a:pt x="1330" y="288"/>
                  </a:lnTo>
                  <a:lnTo>
                    <a:pt x="1370" y="288"/>
                  </a:lnTo>
                  <a:lnTo>
                    <a:pt x="1410" y="288"/>
                  </a:lnTo>
                  <a:lnTo>
                    <a:pt x="1452" y="284"/>
                  </a:lnTo>
                  <a:lnTo>
                    <a:pt x="1452" y="284"/>
                  </a:lnTo>
                  <a:lnTo>
                    <a:pt x="1490" y="288"/>
                  </a:lnTo>
                  <a:lnTo>
                    <a:pt x="1530" y="288"/>
                  </a:lnTo>
                  <a:lnTo>
                    <a:pt x="1570" y="288"/>
                  </a:lnTo>
                  <a:lnTo>
                    <a:pt x="1608" y="290"/>
                  </a:lnTo>
                  <a:lnTo>
                    <a:pt x="1608" y="290"/>
                  </a:lnTo>
                  <a:lnTo>
                    <a:pt x="1620" y="286"/>
                  </a:lnTo>
                  <a:lnTo>
                    <a:pt x="1638" y="286"/>
                  </a:lnTo>
                  <a:lnTo>
                    <a:pt x="1678" y="288"/>
                  </a:lnTo>
                  <a:lnTo>
                    <a:pt x="1678" y="288"/>
                  </a:lnTo>
                  <a:lnTo>
                    <a:pt x="1860" y="284"/>
                  </a:lnTo>
                  <a:lnTo>
                    <a:pt x="1944" y="284"/>
                  </a:lnTo>
                  <a:lnTo>
                    <a:pt x="2016" y="284"/>
                  </a:lnTo>
                  <a:lnTo>
                    <a:pt x="2016" y="284"/>
                  </a:lnTo>
                  <a:lnTo>
                    <a:pt x="2146" y="284"/>
                  </a:lnTo>
                  <a:lnTo>
                    <a:pt x="2278" y="282"/>
                  </a:lnTo>
                  <a:lnTo>
                    <a:pt x="2546" y="284"/>
                  </a:lnTo>
                  <a:lnTo>
                    <a:pt x="2546" y="284"/>
                  </a:lnTo>
                  <a:lnTo>
                    <a:pt x="2552" y="286"/>
                  </a:lnTo>
                  <a:lnTo>
                    <a:pt x="2558" y="288"/>
                  </a:lnTo>
                  <a:lnTo>
                    <a:pt x="2572" y="286"/>
                  </a:lnTo>
                  <a:lnTo>
                    <a:pt x="2586" y="286"/>
                  </a:lnTo>
                  <a:lnTo>
                    <a:pt x="2600" y="286"/>
                  </a:lnTo>
                  <a:lnTo>
                    <a:pt x="2600" y="286"/>
                  </a:lnTo>
                  <a:lnTo>
                    <a:pt x="2638" y="290"/>
                  </a:lnTo>
                  <a:lnTo>
                    <a:pt x="2656" y="288"/>
                  </a:lnTo>
                  <a:lnTo>
                    <a:pt x="2676" y="286"/>
                  </a:lnTo>
                  <a:lnTo>
                    <a:pt x="2676" y="286"/>
                  </a:lnTo>
                  <a:lnTo>
                    <a:pt x="2692" y="290"/>
                  </a:lnTo>
                  <a:lnTo>
                    <a:pt x="2710" y="290"/>
                  </a:lnTo>
                  <a:lnTo>
                    <a:pt x="2726" y="290"/>
                  </a:lnTo>
                  <a:lnTo>
                    <a:pt x="2744" y="288"/>
                  </a:lnTo>
                  <a:lnTo>
                    <a:pt x="2744" y="288"/>
                  </a:lnTo>
                  <a:lnTo>
                    <a:pt x="2760" y="290"/>
                  </a:lnTo>
                  <a:lnTo>
                    <a:pt x="2778" y="290"/>
                  </a:lnTo>
                  <a:lnTo>
                    <a:pt x="2794" y="290"/>
                  </a:lnTo>
                  <a:lnTo>
                    <a:pt x="2810" y="292"/>
                  </a:lnTo>
                  <a:lnTo>
                    <a:pt x="2810" y="292"/>
                  </a:lnTo>
                  <a:lnTo>
                    <a:pt x="2816" y="290"/>
                  </a:lnTo>
                  <a:lnTo>
                    <a:pt x="2824" y="290"/>
                  </a:lnTo>
                  <a:lnTo>
                    <a:pt x="2842" y="292"/>
                  </a:lnTo>
                  <a:lnTo>
                    <a:pt x="2842" y="292"/>
                  </a:lnTo>
                  <a:lnTo>
                    <a:pt x="2930" y="290"/>
                  </a:lnTo>
                  <a:lnTo>
                    <a:pt x="2930" y="290"/>
                  </a:lnTo>
                  <a:lnTo>
                    <a:pt x="2964" y="292"/>
                  </a:lnTo>
                  <a:lnTo>
                    <a:pt x="2964" y="292"/>
                  </a:lnTo>
                  <a:lnTo>
                    <a:pt x="3014" y="296"/>
                  </a:lnTo>
                  <a:lnTo>
                    <a:pt x="3064" y="300"/>
                  </a:lnTo>
                  <a:lnTo>
                    <a:pt x="3064" y="300"/>
                  </a:lnTo>
                  <a:lnTo>
                    <a:pt x="3074" y="302"/>
                  </a:lnTo>
                  <a:lnTo>
                    <a:pt x="3074" y="302"/>
                  </a:lnTo>
                  <a:lnTo>
                    <a:pt x="3222" y="312"/>
                  </a:lnTo>
                  <a:lnTo>
                    <a:pt x="3364" y="318"/>
                  </a:lnTo>
                  <a:lnTo>
                    <a:pt x="3506" y="322"/>
                  </a:lnTo>
                  <a:lnTo>
                    <a:pt x="3650" y="326"/>
                  </a:lnTo>
                  <a:lnTo>
                    <a:pt x="3650" y="326"/>
                  </a:lnTo>
                  <a:lnTo>
                    <a:pt x="3728" y="328"/>
                  </a:lnTo>
                  <a:lnTo>
                    <a:pt x="3806" y="328"/>
                  </a:lnTo>
                  <a:lnTo>
                    <a:pt x="3960" y="324"/>
                  </a:lnTo>
                  <a:lnTo>
                    <a:pt x="3960" y="324"/>
                  </a:lnTo>
                  <a:lnTo>
                    <a:pt x="3964" y="322"/>
                  </a:lnTo>
                  <a:lnTo>
                    <a:pt x="3968" y="320"/>
                  </a:lnTo>
                  <a:lnTo>
                    <a:pt x="3968" y="320"/>
                  </a:lnTo>
                  <a:lnTo>
                    <a:pt x="4006" y="318"/>
                  </a:lnTo>
                  <a:lnTo>
                    <a:pt x="4044" y="314"/>
                  </a:lnTo>
                  <a:lnTo>
                    <a:pt x="4080" y="308"/>
                  </a:lnTo>
                  <a:lnTo>
                    <a:pt x="4098" y="304"/>
                  </a:lnTo>
                  <a:lnTo>
                    <a:pt x="4112" y="300"/>
                  </a:lnTo>
                  <a:lnTo>
                    <a:pt x="4112" y="300"/>
                  </a:lnTo>
                  <a:lnTo>
                    <a:pt x="4106" y="300"/>
                  </a:lnTo>
                  <a:lnTo>
                    <a:pt x="4102" y="300"/>
                  </a:lnTo>
                  <a:lnTo>
                    <a:pt x="4100" y="298"/>
                  </a:lnTo>
                  <a:lnTo>
                    <a:pt x="4100" y="2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197224"/>
            <a:ext cx="1108058" cy="75270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0EFADA-B129-41EE-A61B-6BF7D605C58B}"/>
              </a:ext>
            </a:extLst>
          </p:cNvPr>
          <p:cNvSpPr txBox="1"/>
          <p:nvPr/>
        </p:nvSpPr>
        <p:spPr>
          <a:xfrm>
            <a:off x="5508104" y="136506"/>
            <a:ext cx="7729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7D85"/>
                </a:solidFill>
              </a:rPr>
              <a:t>5, Opportunity Areas:</a:t>
            </a:r>
            <a:endParaRPr lang="en-GB" sz="3200" b="1" dirty="0">
              <a:solidFill>
                <a:srgbClr val="007D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305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C2837082-5F01-4D3F-A445-8F32676583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3" y="0"/>
            <a:ext cx="7274097" cy="5143500"/>
          </a:xfrm>
          <a:prstGeom prst="rect">
            <a:avLst/>
          </a:prstGeom>
        </p:spPr>
      </p:pic>
      <p:grpSp>
        <p:nvGrpSpPr>
          <p:cNvPr id="25" name="Group 8"/>
          <p:cNvGrpSpPr>
            <a:grpSpLocks noChangeAspect="1"/>
          </p:cNvGrpSpPr>
          <p:nvPr/>
        </p:nvGrpSpPr>
        <p:grpSpPr bwMode="auto">
          <a:xfrm>
            <a:off x="5364088" y="193567"/>
            <a:ext cx="3779912" cy="693184"/>
            <a:chOff x="1190" y="1833"/>
            <a:chExt cx="4136" cy="330"/>
          </a:xfrm>
        </p:grpSpPr>
        <p:sp>
          <p:nvSpPr>
            <p:cNvPr id="26" name="AutoShape 7"/>
            <p:cNvSpPr>
              <a:spLocks noChangeAspect="1" noChangeArrowheads="1" noTextEdit="1"/>
            </p:cNvSpPr>
            <p:nvPr/>
          </p:nvSpPr>
          <p:spPr bwMode="auto">
            <a:xfrm>
              <a:off x="1190" y="1833"/>
              <a:ext cx="413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9"/>
            <p:cNvSpPr>
              <a:spLocks/>
            </p:cNvSpPr>
            <p:nvPr/>
          </p:nvSpPr>
          <p:spPr bwMode="auto">
            <a:xfrm>
              <a:off x="1190" y="1835"/>
              <a:ext cx="4136" cy="328"/>
            </a:xfrm>
            <a:custGeom>
              <a:avLst/>
              <a:gdLst>
                <a:gd name="T0" fmla="*/ 4136 w 4136"/>
                <a:gd name="T1" fmla="*/ 292 h 328"/>
                <a:gd name="T2" fmla="*/ 4126 w 4136"/>
                <a:gd name="T3" fmla="*/ 284 h 328"/>
                <a:gd name="T4" fmla="*/ 4106 w 4136"/>
                <a:gd name="T5" fmla="*/ 274 h 328"/>
                <a:gd name="T6" fmla="*/ 4102 w 4136"/>
                <a:gd name="T7" fmla="*/ 266 h 328"/>
                <a:gd name="T8" fmla="*/ 4084 w 4136"/>
                <a:gd name="T9" fmla="*/ 258 h 328"/>
                <a:gd name="T10" fmla="*/ 4084 w 4136"/>
                <a:gd name="T11" fmla="*/ 246 h 328"/>
                <a:gd name="T12" fmla="*/ 4096 w 4136"/>
                <a:gd name="T13" fmla="*/ 220 h 328"/>
                <a:gd name="T14" fmla="*/ 4096 w 4136"/>
                <a:gd name="T15" fmla="*/ 192 h 328"/>
                <a:gd name="T16" fmla="*/ 4078 w 4136"/>
                <a:gd name="T17" fmla="*/ 158 h 328"/>
                <a:gd name="T18" fmla="*/ 4004 w 4136"/>
                <a:gd name="T19" fmla="*/ 146 h 328"/>
                <a:gd name="T20" fmla="*/ 3914 w 4136"/>
                <a:gd name="T21" fmla="*/ 134 h 328"/>
                <a:gd name="T22" fmla="*/ 3884 w 4136"/>
                <a:gd name="T23" fmla="*/ 118 h 328"/>
                <a:gd name="T24" fmla="*/ 3872 w 4136"/>
                <a:gd name="T25" fmla="*/ 100 h 328"/>
                <a:gd name="T26" fmla="*/ 3854 w 4136"/>
                <a:gd name="T27" fmla="*/ 80 h 328"/>
                <a:gd name="T28" fmla="*/ 3754 w 4136"/>
                <a:gd name="T29" fmla="*/ 48 h 328"/>
                <a:gd name="T30" fmla="*/ 3690 w 4136"/>
                <a:gd name="T31" fmla="*/ 40 h 328"/>
                <a:gd name="T32" fmla="*/ 3604 w 4136"/>
                <a:gd name="T33" fmla="*/ 38 h 328"/>
                <a:gd name="T34" fmla="*/ 3534 w 4136"/>
                <a:gd name="T35" fmla="*/ 36 h 328"/>
                <a:gd name="T36" fmla="*/ 3466 w 4136"/>
                <a:gd name="T37" fmla="*/ 36 h 328"/>
                <a:gd name="T38" fmla="*/ 3418 w 4136"/>
                <a:gd name="T39" fmla="*/ 34 h 328"/>
                <a:gd name="T40" fmla="*/ 3296 w 4136"/>
                <a:gd name="T41" fmla="*/ 34 h 328"/>
                <a:gd name="T42" fmla="*/ 3186 w 4136"/>
                <a:gd name="T43" fmla="*/ 24 h 328"/>
                <a:gd name="T44" fmla="*/ 2610 w 4136"/>
                <a:gd name="T45" fmla="*/ 0 h 328"/>
                <a:gd name="T46" fmla="*/ 2296 w 4136"/>
                <a:gd name="T47" fmla="*/ 6 h 328"/>
                <a:gd name="T48" fmla="*/ 1980 w 4136"/>
                <a:gd name="T49" fmla="*/ 4 h 328"/>
                <a:gd name="T50" fmla="*/ 408 w 4136"/>
                <a:gd name="T51" fmla="*/ 4 h 328"/>
                <a:gd name="T52" fmla="*/ 304 w 4136"/>
                <a:gd name="T53" fmla="*/ 10 h 328"/>
                <a:gd name="T54" fmla="*/ 52 w 4136"/>
                <a:gd name="T55" fmla="*/ 28 h 328"/>
                <a:gd name="T56" fmla="*/ 38 w 4136"/>
                <a:gd name="T57" fmla="*/ 32 h 328"/>
                <a:gd name="T58" fmla="*/ 46 w 4136"/>
                <a:gd name="T59" fmla="*/ 38 h 328"/>
                <a:gd name="T60" fmla="*/ 44 w 4136"/>
                <a:gd name="T61" fmla="*/ 52 h 328"/>
                <a:gd name="T62" fmla="*/ 74 w 4136"/>
                <a:gd name="T63" fmla="*/ 60 h 328"/>
                <a:gd name="T64" fmla="*/ 56 w 4136"/>
                <a:gd name="T65" fmla="*/ 68 h 328"/>
                <a:gd name="T66" fmla="*/ 174 w 4136"/>
                <a:gd name="T67" fmla="*/ 74 h 328"/>
                <a:gd name="T68" fmla="*/ 86 w 4136"/>
                <a:gd name="T69" fmla="*/ 98 h 328"/>
                <a:gd name="T70" fmla="*/ 84 w 4136"/>
                <a:gd name="T71" fmla="*/ 132 h 328"/>
                <a:gd name="T72" fmla="*/ 120 w 4136"/>
                <a:gd name="T73" fmla="*/ 162 h 328"/>
                <a:gd name="T74" fmla="*/ 172 w 4136"/>
                <a:gd name="T75" fmla="*/ 176 h 328"/>
                <a:gd name="T76" fmla="*/ 538 w 4136"/>
                <a:gd name="T77" fmla="*/ 190 h 328"/>
                <a:gd name="T78" fmla="*/ 592 w 4136"/>
                <a:gd name="T79" fmla="*/ 196 h 328"/>
                <a:gd name="T80" fmla="*/ 616 w 4136"/>
                <a:gd name="T81" fmla="*/ 228 h 328"/>
                <a:gd name="T82" fmla="*/ 658 w 4136"/>
                <a:gd name="T83" fmla="*/ 246 h 328"/>
                <a:gd name="T84" fmla="*/ 806 w 4136"/>
                <a:gd name="T85" fmla="*/ 274 h 328"/>
                <a:gd name="T86" fmla="*/ 1008 w 4136"/>
                <a:gd name="T87" fmla="*/ 286 h 328"/>
                <a:gd name="T88" fmla="*/ 1200 w 4136"/>
                <a:gd name="T89" fmla="*/ 288 h 328"/>
                <a:gd name="T90" fmla="*/ 1370 w 4136"/>
                <a:gd name="T91" fmla="*/ 288 h 328"/>
                <a:gd name="T92" fmla="*/ 1530 w 4136"/>
                <a:gd name="T93" fmla="*/ 288 h 328"/>
                <a:gd name="T94" fmla="*/ 1638 w 4136"/>
                <a:gd name="T95" fmla="*/ 286 h 328"/>
                <a:gd name="T96" fmla="*/ 2016 w 4136"/>
                <a:gd name="T97" fmla="*/ 284 h 328"/>
                <a:gd name="T98" fmla="*/ 2546 w 4136"/>
                <a:gd name="T99" fmla="*/ 284 h 328"/>
                <a:gd name="T100" fmla="*/ 2600 w 4136"/>
                <a:gd name="T101" fmla="*/ 286 h 328"/>
                <a:gd name="T102" fmla="*/ 2676 w 4136"/>
                <a:gd name="T103" fmla="*/ 286 h 328"/>
                <a:gd name="T104" fmla="*/ 2744 w 4136"/>
                <a:gd name="T105" fmla="*/ 288 h 328"/>
                <a:gd name="T106" fmla="*/ 2810 w 4136"/>
                <a:gd name="T107" fmla="*/ 292 h 328"/>
                <a:gd name="T108" fmla="*/ 2930 w 4136"/>
                <a:gd name="T109" fmla="*/ 290 h 328"/>
                <a:gd name="T110" fmla="*/ 3064 w 4136"/>
                <a:gd name="T111" fmla="*/ 300 h 328"/>
                <a:gd name="T112" fmla="*/ 3364 w 4136"/>
                <a:gd name="T113" fmla="*/ 318 h 328"/>
                <a:gd name="T114" fmla="*/ 3806 w 4136"/>
                <a:gd name="T115" fmla="*/ 328 h 328"/>
                <a:gd name="T116" fmla="*/ 3968 w 4136"/>
                <a:gd name="T117" fmla="*/ 320 h 328"/>
                <a:gd name="T118" fmla="*/ 4112 w 4136"/>
                <a:gd name="T119" fmla="*/ 300 h 328"/>
                <a:gd name="T120" fmla="*/ 4100 w 4136"/>
                <a:gd name="T121" fmla="*/ 29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36" h="328">
                  <a:moveTo>
                    <a:pt x="4100" y="298"/>
                  </a:moveTo>
                  <a:lnTo>
                    <a:pt x="4100" y="298"/>
                  </a:lnTo>
                  <a:lnTo>
                    <a:pt x="4120" y="296"/>
                  </a:lnTo>
                  <a:lnTo>
                    <a:pt x="4136" y="292"/>
                  </a:lnTo>
                  <a:lnTo>
                    <a:pt x="4136" y="292"/>
                  </a:lnTo>
                  <a:lnTo>
                    <a:pt x="4124" y="292"/>
                  </a:lnTo>
                  <a:lnTo>
                    <a:pt x="4116" y="290"/>
                  </a:lnTo>
                  <a:lnTo>
                    <a:pt x="4116" y="290"/>
                  </a:lnTo>
                  <a:lnTo>
                    <a:pt x="4124" y="286"/>
                  </a:lnTo>
                  <a:lnTo>
                    <a:pt x="4126" y="284"/>
                  </a:lnTo>
                  <a:lnTo>
                    <a:pt x="4128" y="278"/>
                  </a:lnTo>
                  <a:lnTo>
                    <a:pt x="4128" y="278"/>
                  </a:lnTo>
                  <a:lnTo>
                    <a:pt x="4116" y="276"/>
                  </a:lnTo>
                  <a:lnTo>
                    <a:pt x="4106" y="274"/>
                  </a:lnTo>
                  <a:lnTo>
                    <a:pt x="4106" y="274"/>
                  </a:lnTo>
                  <a:lnTo>
                    <a:pt x="4110" y="272"/>
                  </a:lnTo>
                  <a:lnTo>
                    <a:pt x="4108" y="270"/>
                  </a:lnTo>
                  <a:lnTo>
                    <a:pt x="4104" y="268"/>
                  </a:lnTo>
                  <a:lnTo>
                    <a:pt x="4102" y="266"/>
                  </a:lnTo>
                  <a:lnTo>
                    <a:pt x="4102" y="266"/>
                  </a:lnTo>
                  <a:lnTo>
                    <a:pt x="4108" y="264"/>
                  </a:lnTo>
                  <a:lnTo>
                    <a:pt x="4112" y="260"/>
                  </a:lnTo>
                  <a:lnTo>
                    <a:pt x="4112" y="260"/>
                  </a:lnTo>
                  <a:lnTo>
                    <a:pt x="4098" y="260"/>
                  </a:lnTo>
                  <a:lnTo>
                    <a:pt x="4084" y="258"/>
                  </a:lnTo>
                  <a:lnTo>
                    <a:pt x="4072" y="254"/>
                  </a:lnTo>
                  <a:lnTo>
                    <a:pt x="4062" y="252"/>
                  </a:lnTo>
                  <a:lnTo>
                    <a:pt x="4062" y="252"/>
                  </a:lnTo>
                  <a:lnTo>
                    <a:pt x="4072" y="250"/>
                  </a:lnTo>
                  <a:lnTo>
                    <a:pt x="4084" y="246"/>
                  </a:lnTo>
                  <a:lnTo>
                    <a:pt x="4092" y="240"/>
                  </a:lnTo>
                  <a:lnTo>
                    <a:pt x="4096" y="236"/>
                  </a:lnTo>
                  <a:lnTo>
                    <a:pt x="4098" y="230"/>
                  </a:lnTo>
                  <a:lnTo>
                    <a:pt x="4098" y="230"/>
                  </a:lnTo>
                  <a:lnTo>
                    <a:pt x="4096" y="220"/>
                  </a:lnTo>
                  <a:lnTo>
                    <a:pt x="4096" y="212"/>
                  </a:lnTo>
                  <a:lnTo>
                    <a:pt x="4096" y="204"/>
                  </a:lnTo>
                  <a:lnTo>
                    <a:pt x="4100" y="196"/>
                  </a:lnTo>
                  <a:lnTo>
                    <a:pt x="4100" y="196"/>
                  </a:lnTo>
                  <a:lnTo>
                    <a:pt x="4096" y="192"/>
                  </a:lnTo>
                  <a:lnTo>
                    <a:pt x="4094" y="188"/>
                  </a:lnTo>
                  <a:lnTo>
                    <a:pt x="4088" y="176"/>
                  </a:lnTo>
                  <a:lnTo>
                    <a:pt x="4084" y="166"/>
                  </a:lnTo>
                  <a:lnTo>
                    <a:pt x="4082" y="162"/>
                  </a:lnTo>
                  <a:lnTo>
                    <a:pt x="4078" y="158"/>
                  </a:lnTo>
                  <a:lnTo>
                    <a:pt x="4078" y="158"/>
                  </a:lnTo>
                  <a:lnTo>
                    <a:pt x="4070" y="154"/>
                  </a:lnTo>
                  <a:lnTo>
                    <a:pt x="4062" y="150"/>
                  </a:lnTo>
                  <a:lnTo>
                    <a:pt x="4044" y="148"/>
                  </a:lnTo>
                  <a:lnTo>
                    <a:pt x="4004" y="146"/>
                  </a:lnTo>
                  <a:lnTo>
                    <a:pt x="4004" y="146"/>
                  </a:lnTo>
                  <a:lnTo>
                    <a:pt x="3958" y="142"/>
                  </a:lnTo>
                  <a:lnTo>
                    <a:pt x="3914" y="138"/>
                  </a:lnTo>
                  <a:lnTo>
                    <a:pt x="3914" y="138"/>
                  </a:lnTo>
                  <a:lnTo>
                    <a:pt x="3914" y="134"/>
                  </a:lnTo>
                  <a:lnTo>
                    <a:pt x="3914" y="134"/>
                  </a:lnTo>
                  <a:lnTo>
                    <a:pt x="3902" y="132"/>
                  </a:lnTo>
                  <a:lnTo>
                    <a:pt x="3896" y="128"/>
                  </a:lnTo>
                  <a:lnTo>
                    <a:pt x="3890" y="122"/>
                  </a:lnTo>
                  <a:lnTo>
                    <a:pt x="3884" y="118"/>
                  </a:lnTo>
                  <a:lnTo>
                    <a:pt x="3884" y="118"/>
                  </a:lnTo>
                  <a:lnTo>
                    <a:pt x="3878" y="118"/>
                  </a:lnTo>
                  <a:lnTo>
                    <a:pt x="3878" y="118"/>
                  </a:lnTo>
                  <a:lnTo>
                    <a:pt x="3872" y="100"/>
                  </a:lnTo>
                  <a:lnTo>
                    <a:pt x="3872" y="100"/>
                  </a:lnTo>
                  <a:lnTo>
                    <a:pt x="3866" y="96"/>
                  </a:lnTo>
                  <a:lnTo>
                    <a:pt x="3862" y="90"/>
                  </a:lnTo>
                  <a:lnTo>
                    <a:pt x="3858" y="86"/>
                  </a:lnTo>
                  <a:lnTo>
                    <a:pt x="3854" y="80"/>
                  </a:lnTo>
                  <a:lnTo>
                    <a:pt x="3854" y="80"/>
                  </a:lnTo>
                  <a:lnTo>
                    <a:pt x="3842" y="70"/>
                  </a:lnTo>
                  <a:lnTo>
                    <a:pt x="3826" y="62"/>
                  </a:lnTo>
                  <a:lnTo>
                    <a:pt x="3810" y="56"/>
                  </a:lnTo>
                  <a:lnTo>
                    <a:pt x="3792" y="52"/>
                  </a:lnTo>
                  <a:lnTo>
                    <a:pt x="3754" y="48"/>
                  </a:lnTo>
                  <a:lnTo>
                    <a:pt x="3718" y="44"/>
                  </a:lnTo>
                  <a:lnTo>
                    <a:pt x="3718" y="44"/>
                  </a:lnTo>
                  <a:lnTo>
                    <a:pt x="3712" y="42"/>
                  </a:lnTo>
                  <a:lnTo>
                    <a:pt x="3704" y="40"/>
                  </a:lnTo>
                  <a:lnTo>
                    <a:pt x="3690" y="40"/>
                  </a:lnTo>
                  <a:lnTo>
                    <a:pt x="3676" y="42"/>
                  </a:lnTo>
                  <a:lnTo>
                    <a:pt x="3660" y="42"/>
                  </a:lnTo>
                  <a:lnTo>
                    <a:pt x="3660" y="42"/>
                  </a:lnTo>
                  <a:lnTo>
                    <a:pt x="3622" y="38"/>
                  </a:lnTo>
                  <a:lnTo>
                    <a:pt x="3604" y="38"/>
                  </a:lnTo>
                  <a:lnTo>
                    <a:pt x="3584" y="40"/>
                  </a:lnTo>
                  <a:lnTo>
                    <a:pt x="3584" y="40"/>
                  </a:lnTo>
                  <a:lnTo>
                    <a:pt x="3568" y="36"/>
                  </a:lnTo>
                  <a:lnTo>
                    <a:pt x="3550" y="36"/>
                  </a:lnTo>
                  <a:lnTo>
                    <a:pt x="3534" y="36"/>
                  </a:lnTo>
                  <a:lnTo>
                    <a:pt x="3516" y="40"/>
                  </a:lnTo>
                  <a:lnTo>
                    <a:pt x="3516" y="40"/>
                  </a:lnTo>
                  <a:lnTo>
                    <a:pt x="3500" y="36"/>
                  </a:lnTo>
                  <a:lnTo>
                    <a:pt x="3482" y="36"/>
                  </a:lnTo>
                  <a:lnTo>
                    <a:pt x="3466" y="36"/>
                  </a:lnTo>
                  <a:lnTo>
                    <a:pt x="3450" y="34"/>
                  </a:lnTo>
                  <a:lnTo>
                    <a:pt x="3450" y="34"/>
                  </a:lnTo>
                  <a:lnTo>
                    <a:pt x="3444" y="36"/>
                  </a:lnTo>
                  <a:lnTo>
                    <a:pt x="3436" y="36"/>
                  </a:lnTo>
                  <a:lnTo>
                    <a:pt x="3418" y="34"/>
                  </a:lnTo>
                  <a:lnTo>
                    <a:pt x="3418" y="34"/>
                  </a:lnTo>
                  <a:lnTo>
                    <a:pt x="3330" y="38"/>
                  </a:lnTo>
                  <a:lnTo>
                    <a:pt x="3330" y="38"/>
                  </a:lnTo>
                  <a:lnTo>
                    <a:pt x="3296" y="34"/>
                  </a:lnTo>
                  <a:lnTo>
                    <a:pt x="3296" y="34"/>
                  </a:lnTo>
                  <a:lnTo>
                    <a:pt x="3246" y="30"/>
                  </a:lnTo>
                  <a:lnTo>
                    <a:pt x="3196" y="26"/>
                  </a:lnTo>
                  <a:lnTo>
                    <a:pt x="3196" y="26"/>
                  </a:lnTo>
                  <a:lnTo>
                    <a:pt x="3186" y="24"/>
                  </a:lnTo>
                  <a:lnTo>
                    <a:pt x="3186" y="24"/>
                  </a:lnTo>
                  <a:lnTo>
                    <a:pt x="3038" y="14"/>
                  </a:lnTo>
                  <a:lnTo>
                    <a:pt x="2896" y="8"/>
                  </a:lnTo>
                  <a:lnTo>
                    <a:pt x="2754" y="4"/>
                  </a:lnTo>
                  <a:lnTo>
                    <a:pt x="2610" y="0"/>
                  </a:lnTo>
                  <a:lnTo>
                    <a:pt x="2610" y="0"/>
                  </a:lnTo>
                  <a:lnTo>
                    <a:pt x="2532" y="0"/>
                  </a:lnTo>
                  <a:lnTo>
                    <a:pt x="2454" y="0"/>
                  </a:lnTo>
                  <a:lnTo>
                    <a:pt x="2300" y="4"/>
                  </a:lnTo>
                  <a:lnTo>
                    <a:pt x="2300" y="4"/>
                  </a:lnTo>
                  <a:lnTo>
                    <a:pt x="2296" y="6"/>
                  </a:lnTo>
                  <a:lnTo>
                    <a:pt x="2292" y="8"/>
                  </a:lnTo>
                  <a:lnTo>
                    <a:pt x="2292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1980" y="4"/>
                  </a:lnTo>
                  <a:lnTo>
                    <a:pt x="1698" y="2"/>
                  </a:lnTo>
                  <a:lnTo>
                    <a:pt x="1130" y="0"/>
                  </a:lnTo>
                  <a:lnTo>
                    <a:pt x="1130" y="0"/>
                  </a:lnTo>
                  <a:lnTo>
                    <a:pt x="768" y="0"/>
                  </a:lnTo>
                  <a:lnTo>
                    <a:pt x="408" y="4"/>
                  </a:lnTo>
                  <a:lnTo>
                    <a:pt x="408" y="4"/>
                  </a:lnTo>
                  <a:lnTo>
                    <a:pt x="398" y="6"/>
                  </a:lnTo>
                  <a:lnTo>
                    <a:pt x="390" y="8"/>
                  </a:lnTo>
                  <a:lnTo>
                    <a:pt x="390" y="8"/>
                  </a:lnTo>
                  <a:lnTo>
                    <a:pt x="304" y="10"/>
                  </a:lnTo>
                  <a:lnTo>
                    <a:pt x="214" y="12"/>
                  </a:lnTo>
                  <a:lnTo>
                    <a:pt x="128" y="18"/>
                  </a:lnTo>
                  <a:lnTo>
                    <a:pt x="88" y="24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70" y="28"/>
                  </a:lnTo>
                  <a:lnTo>
                    <a:pt x="78" y="28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38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8" y="36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28" y="42"/>
                  </a:lnTo>
                  <a:lnTo>
                    <a:pt x="22" y="44"/>
                  </a:lnTo>
                  <a:lnTo>
                    <a:pt x="18" y="50"/>
                  </a:lnTo>
                  <a:lnTo>
                    <a:pt x="18" y="50"/>
                  </a:lnTo>
                  <a:lnTo>
                    <a:pt x="44" y="52"/>
                  </a:lnTo>
                  <a:lnTo>
                    <a:pt x="68" y="54"/>
                  </a:lnTo>
                  <a:lnTo>
                    <a:pt x="68" y="54"/>
                  </a:lnTo>
                  <a:lnTo>
                    <a:pt x="62" y="56"/>
                  </a:lnTo>
                  <a:lnTo>
                    <a:pt x="66" y="58"/>
                  </a:lnTo>
                  <a:lnTo>
                    <a:pt x="74" y="60"/>
                  </a:lnTo>
                  <a:lnTo>
                    <a:pt x="80" y="62"/>
                  </a:lnTo>
                  <a:lnTo>
                    <a:pt x="80" y="62"/>
                  </a:lnTo>
                  <a:lnTo>
                    <a:pt x="66" y="64"/>
                  </a:lnTo>
                  <a:lnTo>
                    <a:pt x="56" y="68"/>
                  </a:lnTo>
                  <a:lnTo>
                    <a:pt x="56" y="68"/>
                  </a:lnTo>
                  <a:lnTo>
                    <a:pt x="88" y="68"/>
                  </a:lnTo>
                  <a:lnTo>
                    <a:pt x="118" y="70"/>
                  </a:lnTo>
                  <a:lnTo>
                    <a:pt x="148" y="74"/>
                  </a:lnTo>
                  <a:lnTo>
                    <a:pt x="174" y="74"/>
                  </a:lnTo>
                  <a:lnTo>
                    <a:pt x="174" y="74"/>
                  </a:lnTo>
                  <a:lnTo>
                    <a:pt x="146" y="78"/>
                  </a:lnTo>
                  <a:lnTo>
                    <a:pt x="122" y="82"/>
                  </a:lnTo>
                  <a:lnTo>
                    <a:pt x="100" y="88"/>
                  </a:lnTo>
                  <a:lnTo>
                    <a:pt x="92" y="92"/>
                  </a:lnTo>
                  <a:lnTo>
                    <a:pt x="86" y="98"/>
                  </a:lnTo>
                  <a:lnTo>
                    <a:pt x="86" y="98"/>
                  </a:lnTo>
                  <a:lnTo>
                    <a:pt x="92" y="108"/>
                  </a:lnTo>
                  <a:lnTo>
                    <a:pt x="94" y="116"/>
                  </a:lnTo>
                  <a:lnTo>
                    <a:pt x="92" y="122"/>
                  </a:lnTo>
                  <a:lnTo>
                    <a:pt x="84" y="132"/>
                  </a:lnTo>
                  <a:lnTo>
                    <a:pt x="84" y="132"/>
                  </a:lnTo>
                  <a:lnTo>
                    <a:pt x="94" y="136"/>
                  </a:lnTo>
                  <a:lnTo>
                    <a:pt x="100" y="140"/>
                  </a:lnTo>
                  <a:lnTo>
                    <a:pt x="110" y="150"/>
                  </a:lnTo>
                  <a:lnTo>
                    <a:pt x="120" y="162"/>
                  </a:lnTo>
                  <a:lnTo>
                    <a:pt x="126" y="166"/>
                  </a:lnTo>
                  <a:lnTo>
                    <a:pt x="136" y="170"/>
                  </a:lnTo>
                  <a:lnTo>
                    <a:pt x="136" y="170"/>
                  </a:lnTo>
                  <a:lnTo>
                    <a:pt x="152" y="174"/>
                  </a:lnTo>
                  <a:lnTo>
                    <a:pt x="172" y="176"/>
                  </a:lnTo>
                  <a:lnTo>
                    <a:pt x="214" y="180"/>
                  </a:lnTo>
                  <a:lnTo>
                    <a:pt x="306" y="182"/>
                  </a:lnTo>
                  <a:lnTo>
                    <a:pt x="306" y="182"/>
                  </a:lnTo>
                  <a:lnTo>
                    <a:pt x="464" y="188"/>
                  </a:lnTo>
                  <a:lnTo>
                    <a:pt x="538" y="190"/>
                  </a:lnTo>
                  <a:lnTo>
                    <a:pt x="606" y="192"/>
                  </a:lnTo>
                  <a:lnTo>
                    <a:pt x="606" y="192"/>
                  </a:lnTo>
                  <a:lnTo>
                    <a:pt x="596" y="194"/>
                  </a:lnTo>
                  <a:lnTo>
                    <a:pt x="594" y="196"/>
                  </a:lnTo>
                  <a:lnTo>
                    <a:pt x="592" y="196"/>
                  </a:lnTo>
                  <a:lnTo>
                    <a:pt x="594" y="198"/>
                  </a:lnTo>
                  <a:lnTo>
                    <a:pt x="594" y="198"/>
                  </a:lnTo>
                  <a:lnTo>
                    <a:pt x="598" y="206"/>
                  </a:lnTo>
                  <a:lnTo>
                    <a:pt x="604" y="214"/>
                  </a:lnTo>
                  <a:lnTo>
                    <a:pt x="616" y="228"/>
                  </a:lnTo>
                  <a:lnTo>
                    <a:pt x="616" y="228"/>
                  </a:lnTo>
                  <a:lnTo>
                    <a:pt x="630" y="230"/>
                  </a:lnTo>
                  <a:lnTo>
                    <a:pt x="640" y="236"/>
                  </a:lnTo>
                  <a:lnTo>
                    <a:pt x="648" y="242"/>
                  </a:lnTo>
                  <a:lnTo>
                    <a:pt x="658" y="246"/>
                  </a:lnTo>
                  <a:lnTo>
                    <a:pt x="658" y="246"/>
                  </a:lnTo>
                  <a:lnTo>
                    <a:pt x="688" y="256"/>
                  </a:lnTo>
                  <a:lnTo>
                    <a:pt x="724" y="264"/>
                  </a:lnTo>
                  <a:lnTo>
                    <a:pt x="764" y="270"/>
                  </a:lnTo>
                  <a:lnTo>
                    <a:pt x="806" y="274"/>
                  </a:lnTo>
                  <a:lnTo>
                    <a:pt x="894" y="280"/>
                  </a:lnTo>
                  <a:lnTo>
                    <a:pt x="980" y="282"/>
                  </a:lnTo>
                  <a:lnTo>
                    <a:pt x="980" y="282"/>
                  </a:lnTo>
                  <a:lnTo>
                    <a:pt x="994" y="284"/>
                  </a:lnTo>
                  <a:lnTo>
                    <a:pt x="1008" y="286"/>
                  </a:lnTo>
                  <a:lnTo>
                    <a:pt x="1042" y="286"/>
                  </a:lnTo>
                  <a:lnTo>
                    <a:pt x="1078" y="284"/>
                  </a:lnTo>
                  <a:lnTo>
                    <a:pt x="1112" y="284"/>
                  </a:lnTo>
                  <a:lnTo>
                    <a:pt x="1112" y="284"/>
                  </a:lnTo>
                  <a:lnTo>
                    <a:pt x="1200" y="288"/>
                  </a:lnTo>
                  <a:lnTo>
                    <a:pt x="1246" y="288"/>
                  </a:lnTo>
                  <a:lnTo>
                    <a:pt x="1290" y="284"/>
                  </a:lnTo>
                  <a:lnTo>
                    <a:pt x="1290" y="284"/>
                  </a:lnTo>
                  <a:lnTo>
                    <a:pt x="1330" y="288"/>
                  </a:lnTo>
                  <a:lnTo>
                    <a:pt x="1370" y="288"/>
                  </a:lnTo>
                  <a:lnTo>
                    <a:pt x="1410" y="288"/>
                  </a:lnTo>
                  <a:lnTo>
                    <a:pt x="1452" y="284"/>
                  </a:lnTo>
                  <a:lnTo>
                    <a:pt x="1452" y="284"/>
                  </a:lnTo>
                  <a:lnTo>
                    <a:pt x="1490" y="288"/>
                  </a:lnTo>
                  <a:lnTo>
                    <a:pt x="1530" y="288"/>
                  </a:lnTo>
                  <a:lnTo>
                    <a:pt x="1570" y="288"/>
                  </a:lnTo>
                  <a:lnTo>
                    <a:pt x="1608" y="290"/>
                  </a:lnTo>
                  <a:lnTo>
                    <a:pt x="1608" y="290"/>
                  </a:lnTo>
                  <a:lnTo>
                    <a:pt x="1620" y="286"/>
                  </a:lnTo>
                  <a:lnTo>
                    <a:pt x="1638" y="286"/>
                  </a:lnTo>
                  <a:lnTo>
                    <a:pt x="1678" y="288"/>
                  </a:lnTo>
                  <a:lnTo>
                    <a:pt x="1678" y="288"/>
                  </a:lnTo>
                  <a:lnTo>
                    <a:pt x="1860" y="284"/>
                  </a:lnTo>
                  <a:lnTo>
                    <a:pt x="1944" y="284"/>
                  </a:lnTo>
                  <a:lnTo>
                    <a:pt x="2016" y="284"/>
                  </a:lnTo>
                  <a:lnTo>
                    <a:pt x="2016" y="284"/>
                  </a:lnTo>
                  <a:lnTo>
                    <a:pt x="2146" y="284"/>
                  </a:lnTo>
                  <a:lnTo>
                    <a:pt x="2278" y="282"/>
                  </a:lnTo>
                  <a:lnTo>
                    <a:pt x="2546" y="284"/>
                  </a:lnTo>
                  <a:lnTo>
                    <a:pt x="2546" y="284"/>
                  </a:lnTo>
                  <a:lnTo>
                    <a:pt x="2552" y="286"/>
                  </a:lnTo>
                  <a:lnTo>
                    <a:pt x="2558" y="288"/>
                  </a:lnTo>
                  <a:lnTo>
                    <a:pt x="2572" y="286"/>
                  </a:lnTo>
                  <a:lnTo>
                    <a:pt x="2586" y="286"/>
                  </a:lnTo>
                  <a:lnTo>
                    <a:pt x="2600" y="286"/>
                  </a:lnTo>
                  <a:lnTo>
                    <a:pt x="2600" y="286"/>
                  </a:lnTo>
                  <a:lnTo>
                    <a:pt x="2638" y="290"/>
                  </a:lnTo>
                  <a:lnTo>
                    <a:pt x="2656" y="288"/>
                  </a:lnTo>
                  <a:lnTo>
                    <a:pt x="2676" y="286"/>
                  </a:lnTo>
                  <a:lnTo>
                    <a:pt x="2676" y="286"/>
                  </a:lnTo>
                  <a:lnTo>
                    <a:pt x="2692" y="290"/>
                  </a:lnTo>
                  <a:lnTo>
                    <a:pt x="2710" y="290"/>
                  </a:lnTo>
                  <a:lnTo>
                    <a:pt x="2726" y="290"/>
                  </a:lnTo>
                  <a:lnTo>
                    <a:pt x="2744" y="288"/>
                  </a:lnTo>
                  <a:lnTo>
                    <a:pt x="2744" y="288"/>
                  </a:lnTo>
                  <a:lnTo>
                    <a:pt x="2760" y="290"/>
                  </a:lnTo>
                  <a:lnTo>
                    <a:pt x="2778" y="290"/>
                  </a:lnTo>
                  <a:lnTo>
                    <a:pt x="2794" y="290"/>
                  </a:lnTo>
                  <a:lnTo>
                    <a:pt x="2810" y="292"/>
                  </a:lnTo>
                  <a:lnTo>
                    <a:pt x="2810" y="292"/>
                  </a:lnTo>
                  <a:lnTo>
                    <a:pt x="2816" y="290"/>
                  </a:lnTo>
                  <a:lnTo>
                    <a:pt x="2824" y="290"/>
                  </a:lnTo>
                  <a:lnTo>
                    <a:pt x="2842" y="292"/>
                  </a:lnTo>
                  <a:lnTo>
                    <a:pt x="2842" y="292"/>
                  </a:lnTo>
                  <a:lnTo>
                    <a:pt x="2930" y="290"/>
                  </a:lnTo>
                  <a:lnTo>
                    <a:pt x="2930" y="290"/>
                  </a:lnTo>
                  <a:lnTo>
                    <a:pt x="2964" y="292"/>
                  </a:lnTo>
                  <a:lnTo>
                    <a:pt x="2964" y="292"/>
                  </a:lnTo>
                  <a:lnTo>
                    <a:pt x="3014" y="296"/>
                  </a:lnTo>
                  <a:lnTo>
                    <a:pt x="3064" y="300"/>
                  </a:lnTo>
                  <a:lnTo>
                    <a:pt x="3064" y="300"/>
                  </a:lnTo>
                  <a:lnTo>
                    <a:pt x="3074" y="302"/>
                  </a:lnTo>
                  <a:lnTo>
                    <a:pt x="3074" y="302"/>
                  </a:lnTo>
                  <a:lnTo>
                    <a:pt x="3222" y="312"/>
                  </a:lnTo>
                  <a:lnTo>
                    <a:pt x="3364" y="318"/>
                  </a:lnTo>
                  <a:lnTo>
                    <a:pt x="3506" y="322"/>
                  </a:lnTo>
                  <a:lnTo>
                    <a:pt x="3650" y="326"/>
                  </a:lnTo>
                  <a:lnTo>
                    <a:pt x="3650" y="326"/>
                  </a:lnTo>
                  <a:lnTo>
                    <a:pt x="3728" y="328"/>
                  </a:lnTo>
                  <a:lnTo>
                    <a:pt x="3806" y="328"/>
                  </a:lnTo>
                  <a:lnTo>
                    <a:pt x="3960" y="324"/>
                  </a:lnTo>
                  <a:lnTo>
                    <a:pt x="3960" y="324"/>
                  </a:lnTo>
                  <a:lnTo>
                    <a:pt x="3964" y="322"/>
                  </a:lnTo>
                  <a:lnTo>
                    <a:pt x="3968" y="320"/>
                  </a:lnTo>
                  <a:lnTo>
                    <a:pt x="3968" y="320"/>
                  </a:lnTo>
                  <a:lnTo>
                    <a:pt x="4006" y="318"/>
                  </a:lnTo>
                  <a:lnTo>
                    <a:pt x="4044" y="314"/>
                  </a:lnTo>
                  <a:lnTo>
                    <a:pt x="4080" y="308"/>
                  </a:lnTo>
                  <a:lnTo>
                    <a:pt x="4098" y="304"/>
                  </a:lnTo>
                  <a:lnTo>
                    <a:pt x="4112" y="300"/>
                  </a:lnTo>
                  <a:lnTo>
                    <a:pt x="4112" y="300"/>
                  </a:lnTo>
                  <a:lnTo>
                    <a:pt x="4106" y="300"/>
                  </a:lnTo>
                  <a:lnTo>
                    <a:pt x="4102" y="300"/>
                  </a:lnTo>
                  <a:lnTo>
                    <a:pt x="4100" y="298"/>
                  </a:lnTo>
                  <a:lnTo>
                    <a:pt x="4100" y="2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197224"/>
            <a:ext cx="1108058" cy="75270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0EFADA-B129-41EE-A61B-6BF7D605C58B}"/>
              </a:ext>
            </a:extLst>
          </p:cNvPr>
          <p:cNvSpPr txBox="1"/>
          <p:nvPr/>
        </p:nvSpPr>
        <p:spPr>
          <a:xfrm>
            <a:off x="6444208" y="193567"/>
            <a:ext cx="7729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7D85"/>
                </a:solidFill>
              </a:rPr>
              <a:t>5, Saxon Street:</a:t>
            </a:r>
            <a:endParaRPr lang="en-GB" sz="3200" b="1" dirty="0">
              <a:solidFill>
                <a:srgbClr val="007D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592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chart&#10;&#10;Description automatically generated">
            <a:extLst>
              <a:ext uri="{FF2B5EF4-FFF2-40B4-BE49-F238E27FC236}">
                <a16:creationId xmlns:a16="http://schemas.microsoft.com/office/drawing/2014/main" id="{98565181-6264-4EEA-9938-1C49B9E85A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74097" cy="5143500"/>
          </a:xfrm>
          <a:prstGeom prst="rect">
            <a:avLst/>
          </a:prstGeom>
        </p:spPr>
      </p:pic>
      <p:grpSp>
        <p:nvGrpSpPr>
          <p:cNvPr id="25" name="Group 8"/>
          <p:cNvGrpSpPr>
            <a:grpSpLocks noChangeAspect="1"/>
          </p:cNvGrpSpPr>
          <p:nvPr/>
        </p:nvGrpSpPr>
        <p:grpSpPr bwMode="auto">
          <a:xfrm>
            <a:off x="5364088" y="193567"/>
            <a:ext cx="3779912" cy="693184"/>
            <a:chOff x="1190" y="1833"/>
            <a:chExt cx="4136" cy="330"/>
          </a:xfrm>
        </p:grpSpPr>
        <p:sp>
          <p:nvSpPr>
            <p:cNvPr id="26" name="AutoShape 7"/>
            <p:cNvSpPr>
              <a:spLocks noChangeAspect="1" noChangeArrowheads="1" noTextEdit="1"/>
            </p:cNvSpPr>
            <p:nvPr/>
          </p:nvSpPr>
          <p:spPr bwMode="auto">
            <a:xfrm>
              <a:off x="1190" y="1833"/>
              <a:ext cx="413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9"/>
            <p:cNvSpPr>
              <a:spLocks/>
            </p:cNvSpPr>
            <p:nvPr/>
          </p:nvSpPr>
          <p:spPr bwMode="auto">
            <a:xfrm>
              <a:off x="1190" y="1835"/>
              <a:ext cx="4136" cy="328"/>
            </a:xfrm>
            <a:custGeom>
              <a:avLst/>
              <a:gdLst>
                <a:gd name="T0" fmla="*/ 4136 w 4136"/>
                <a:gd name="T1" fmla="*/ 292 h 328"/>
                <a:gd name="T2" fmla="*/ 4126 w 4136"/>
                <a:gd name="T3" fmla="*/ 284 h 328"/>
                <a:gd name="T4" fmla="*/ 4106 w 4136"/>
                <a:gd name="T5" fmla="*/ 274 h 328"/>
                <a:gd name="T6" fmla="*/ 4102 w 4136"/>
                <a:gd name="T7" fmla="*/ 266 h 328"/>
                <a:gd name="T8" fmla="*/ 4084 w 4136"/>
                <a:gd name="T9" fmla="*/ 258 h 328"/>
                <a:gd name="T10" fmla="*/ 4084 w 4136"/>
                <a:gd name="T11" fmla="*/ 246 h 328"/>
                <a:gd name="T12" fmla="*/ 4096 w 4136"/>
                <a:gd name="T13" fmla="*/ 220 h 328"/>
                <a:gd name="T14" fmla="*/ 4096 w 4136"/>
                <a:gd name="T15" fmla="*/ 192 h 328"/>
                <a:gd name="T16" fmla="*/ 4078 w 4136"/>
                <a:gd name="T17" fmla="*/ 158 h 328"/>
                <a:gd name="T18" fmla="*/ 4004 w 4136"/>
                <a:gd name="T19" fmla="*/ 146 h 328"/>
                <a:gd name="T20" fmla="*/ 3914 w 4136"/>
                <a:gd name="T21" fmla="*/ 134 h 328"/>
                <a:gd name="T22" fmla="*/ 3884 w 4136"/>
                <a:gd name="T23" fmla="*/ 118 h 328"/>
                <a:gd name="T24" fmla="*/ 3872 w 4136"/>
                <a:gd name="T25" fmla="*/ 100 h 328"/>
                <a:gd name="T26" fmla="*/ 3854 w 4136"/>
                <a:gd name="T27" fmla="*/ 80 h 328"/>
                <a:gd name="T28" fmla="*/ 3754 w 4136"/>
                <a:gd name="T29" fmla="*/ 48 h 328"/>
                <a:gd name="T30" fmla="*/ 3690 w 4136"/>
                <a:gd name="T31" fmla="*/ 40 h 328"/>
                <a:gd name="T32" fmla="*/ 3604 w 4136"/>
                <a:gd name="T33" fmla="*/ 38 h 328"/>
                <a:gd name="T34" fmla="*/ 3534 w 4136"/>
                <a:gd name="T35" fmla="*/ 36 h 328"/>
                <a:gd name="T36" fmla="*/ 3466 w 4136"/>
                <a:gd name="T37" fmla="*/ 36 h 328"/>
                <a:gd name="T38" fmla="*/ 3418 w 4136"/>
                <a:gd name="T39" fmla="*/ 34 h 328"/>
                <a:gd name="T40" fmla="*/ 3296 w 4136"/>
                <a:gd name="T41" fmla="*/ 34 h 328"/>
                <a:gd name="T42" fmla="*/ 3186 w 4136"/>
                <a:gd name="T43" fmla="*/ 24 h 328"/>
                <a:gd name="T44" fmla="*/ 2610 w 4136"/>
                <a:gd name="T45" fmla="*/ 0 h 328"/>
                <a:gd name="T46" fmla="*/ 2296 w 4136"/>
                <a:gd name="T47" fmla="*/ 6 h 328"/>
                <a:gd name="T48" fmla="*/ 1980 w 4136"/>
                <a:gd name="T49" fmla="*/ 4 h 328"/>
                <a:gd name="T50" fmla="*/ 408 w 4136"/>
                <a:gd name="T51" fmla="*/ 4 h 328"/>
                <a:gd name="T52" fmla="*/ 304 w 4136"/>
                <a:gd name="T53" fmla="*/ 10 h 328"/>
                <a:gd name="T54" fmla="*/ 52 w 4136"/>
                <a:gd name="T55" fmla="*/ 28 h 328"/>
                <a:gd name="T56" fmla="*/ 38 w 4136"/>
                <a:gd name="T57" fmla="*/ 32 h 328"/>
                <a:gd name="T58" fmla="*/ 46 w 4136"/>
                <a:gd name="T59" fmla="*/ 38 h 328"/>
                <a:gd name="T60" fmla="*/ 44 w 4136"/>
                <a:gd name="T61" fmla="*/ 52 h 328"/>
                <a:gd name="T62" fmla="*/ 74 w 4136"/>
                <a:gd name="T63" fmla="*/ 60 h 328"/>
                <a:gd name="T64" fmla="*/ 56 w 4136"/>
                <a:gd name="T65" fmla="*/ 68 h 328"/>
                <a:gd name="T66" fmla="*/ 174 w 4136"/>
                <a:gd name="T67" fmla="*/ 74 h 328"/>
                <a:gd name="T68" fmla="*/ 86 w 4136"/>
                <a:gd name="T69" fmla="*/ 98 h 328"/>
                <a:gd name="T70" fmla="*/ 84 w 4136"/>
                <a:gd name="T71" fmla="*/ 132 h 328"/>
                <a:gd name="T72" fmla="*/ 120 w 4136"/>
                <a:gd name="T73" fmla="*/ 162 h 328"/>
                <a:gd name="T74" fmla="*/ 172 w 4136"/>
                <a:gd name="T75" fmla="*/ 176 h 328"/>
                <a:gd name="T76" fmla="*/ 538 w 4136"/>
                <a:gd name="T77" fmla="*/ 190 h 328"/>
                <a:gd name="T78" fmla="*/ 592 w 4136"/>
                <a:gd name="T79" fmla="*/ 196 h 328"/>
                <a:gd name="T80" fmla="*/ 616 w 4136"/>
                <a:gd name="T81" fmla="*/ 228 h 328"/>
                <a:gd name="T82" fmla="*/ 658 w 4136"/>
                <a:gd name="T83" fmla="*/ 246 h 328"/>
                <a:gd name="T84" fmla="*/ 806 w 4136"/>
                <a:gd name="T85" fmla="*/ 274 h 328"/>
                <a:gd name="T86" fmla="*/ 1008 w 4136"/>
                <a:gd name="T87" fmla="*/ 286 h 328"/>
                <a:gd name="T88" fmla="*/ 1200 w 4136"/>
                <a:gd name="T89" fmla="*/ 288 h 328"/>
                <a:gd name="T90" fmla="*/ 1370 w 4136"/>
                <a:gd name="T91" fmla="*/ 288 h 328"/>
                <a:gd name="T92" fmla="*/ 1530 w 4136"/>
                <a:gd name="T93" fmla="*/ 288 h 328"/>
                <a:gd name="T94" fmla="*/ 1638 w 4136"/>
                <a:gd name="T95" fmla="*/ 286 h 328"/>
                <a:gd name="T96" fmla="*/ 2016 w 4136"/>
                <a:gd name="T97" fmla="*/ 284 h 328"/>
                <a:gd name="T98" fmla="*/ 2546 w 4136"/>
                <a:gd name="T99" fmla="*/ 284 h 328"/>
                <a:gd name="T100" fmla="*/ 2600 w 4136"/>
                <a:gd name="T101" fmla="*/ 286 h 328"/>
                <a:gd name="T102" fmla="*/ 2676 w 4136"/>
                <a:gd name="T103" fmla="*/ 286 h 328"/>
                <a:gd name="T104" fmla="*/ 2744 w 4136"/>
                <a:gd name="T105" fmla="*/ 288 h 328"/>
                <a:gd name="T106" fmla="*/ 2810 w 4136"/>
                <a:gd name="T107" fmla="*/ 292 h 328"/>
                <a:gd name="T108" fmla="*/ 2930 w 4136"/>
                <a:gd name="T109" fmla="*/ 290 h 328"/>
                <a:gd name="T110" fmla="*/ 3064 w 4136"/>
                <a:gd name="T111" fmla="*/ 300 h 328"/>
                <a:gd name="T112" fmla="*/ 3364 w 4136"/>
                <a:gd name="T113" fmla="*/ 318 h 328"/>
                <a:gd name="T114" fmla="*/ 3806 w 4136"/>
                <a:gd name="T115" fmla="*/ 328 h 328"/>
                <a:gd name="T116" fmla="*/ 3968 w 4136"/>
                <a:gd name="T117" fmla="*/ 320 h 328"/>
                <a:gd name="T118" fmla="*/ 4112 w 4136"/>
                <a:gd name="T119" fmla="*/ 300 h 328"/>
                <a:gd name="T120" fmla="*/ 4100 w 4136"/>
                <a:gd name="T121" fmla="*/ 29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36" h="328">
                  <a:moveTo>
                    <a:pt x="4100" y="298"/>
                  </a:moveTo>
                  <a:lnTo>
                    <a:pt x="4100" y="298"/>
                  </a:lnTo>
                  <a:lnTo>
                    <a:pt x="4120" y="296"/>
                  </a:lnTo>
                  <a:lnTo>
                    <a:pt x="4136" y="292"/>
                  </a:lnTo>
                  <a:lnTo>
                    <a:pt x="4136" y="292"/>
                  </a:lnTo>
                  <a:lnTo>
                    <a:pt x="4124" y="292"/>
                  </a:lnTo>
                  <a:lnTo>
                    <a:pt x="4116" y="290"/>
                  </a:lnTo>
                  <a:lnTo>
                    <a:pt x="4116" y="290"/>
                  </a:lnTo>
                  <a:lnTo>
                    <a:pt x="4124" y="286"/>
                  </a:lnTo>
                  <a:lnTo>
                    <a:pt x="4126" y="284"/>
                  </a:lnTo>
                  <a:lnTo>
                    <a:pt x="4128" y="278"/>
                  </a:lnTo>
                  <a:lnTo>
                    <a:pt x="4128" y="278"/>
                  </a:lnTo>
                  <a:lnTo>
                    <a:pt x="4116" y="276"/>
                  </a:lnTo>
                  <a:lnTo>
                    <a:pt x="4106" y="274"/>
                  </a:lnTo>
                  <a:lnTo>
                    <a:pt x="4106" y="274"/>
                  </a:lnTo>
                  <a:lnTo>
                    <a:pt x="4110" y="272"/>
                  </a:lnTo>
                  <a:lnTo>
                    <a:pt x="4108" y="270"/>
                  </a:lnTo>
                  <a:lnTo>
                    <a:pt x="4104" y="268"/>
                  </a:lnTo>
                  <a:lnTo>
                    <a:pt x="4102" y="266"/>
                  </a:lnTo>
                  <a:lnTo>
                    <a:pt x="4102" y="266"/>
                  </a:lnTo>
                  <a:lnTo>
                    <a:pt x="4108" y="264"/>
                  </a:lnTo>
                  <a:lnTo>
                    <a:pt x="4112" y="260"/>
                  </a:lnTo>
                  <a:lnTo>
                    <a:pt x="4112" y="260"/>
                  </a:lnTo>
                  <a:lnTo>
                    <a:pt x="4098" y="260"/>
                  </a:lnTo>
                  <a:lnTo>
                    <a:pt x="4084" y="258"/>
                  </a:lnTo>
                  <a:lnTo>
                    <a:pt x="4072" y="254"/>
                  </a:lnTo>
                  <a:lnTo>
                    <a:pt x="4062" y="252"/>
                  </a:lnTo>
                  <a:lnTo>
                    <a:pt x="4062" y="252"/>
                  </a:lnTo>
                  <a:lnTo>
                    <a:pt x="4072" y="250"/>
                  </a:lnTo>
                  <a:lnTo>
                    <a:pt x="4084" y="246"/>
                  </a:lnTo>
                  <a:lnTo>
                    <a:pt x="4092" y="240"/>
                  </a:lnTo>
                  <a:lnTo>
                    <a:pt x="4096" y="236"/>
                  </a:lnTo>
                  <a:lnTo>
                    <a:pt x="4098" y="230"/>
                  </a:lnTo>
                  <a:lnTo>
                    <a:pt x="4098" y="230"/>
                  </a:lnTo>
                  <a:lnTo>
                    <a:pt x="4096" y="220"/>
                  </a:lnTo>
                  <a:lnTo>
                    <a:pt x="4096" y="212"/>
                  </a:lnTo>
                  <a:lnTo>
                    <a:pt x="4096" y="204"/>
                  </a:lnTo>
                  <a:lnTo>
                    <a:pt x="4100" y="196"/>
                  </a:lnTo>
                  <a:lnTo>
                    <a:pt x="4100" y="196"/>
                  </a:lnTo>
                  <a:lnTo>
                    <a:pt x="4096" y="192"/>
                  </a:lnTo>
                  <a:lnTo>
                    <a:pt x="4094" y="188"/>
                  </a:lnTo>
                  <a:lnTo>
                    <a:pt x="4088" y="176"/>
                  </a:lnTo>
                  <a:lnTo>
                    <a:pt x="4084" y="166"/>
                  </a:lnTo>
                  <a:lnTo>
                    <a:pt x="4082" y="162"/>
                  </a:lnTo>
                  <a:lnTo>
                    <a:pt x="4078" y="158"/>
                  </a:lnTo>
                  <a:lnTo>
                    <a:pt x="4078" y="158"/>
                  </a:lnTo>
                  <a:lnTo>
                    <a:pt x="4070" y="154"/>
                  </a:lnTo>
                  <a:lnTo>
                    <a:pt x="4062" y="150"/>
                  </a:lnTo>
                  <a:lnTo>
                    <a:pt x="4044" y="148"/>
                  </a:lnTo>
                  <a:lnTo>
                    <a:pt x="4004" y="146"/>
                  </a:lnTo>
                  <a:lnTo>
                    <a:pt x="4004" y="146"/>
                  </a:lnTo>
                  <a:lnTo>
                    <a:pt x="3958" y="142"/>
                  </a:lnTo>
                  <a:lnTo>
                    <a:pt x="3914" y="138"/>
                  </a:lnTo>
                  <a:lnTo>
                    <a:pt x="3914" y="138"/>
                  </a:lnTo>
                  <a:lnTo>
                    <a:pt x="3914" y="134"/>
                  </a:lnTo>
                  <a:lnTo>
                    <a:pt x="3914" y="134"/>
                  </a:lnTo>
                  <a:lnTo>
                    <a:pt x="3902" y="132"/>
                  </a:lnTo>
                  <a:lnTo>
                    <a:pt x="3896" y="128"/>
                  </a:lnTo>
                  <a:lnTo>
                    <a:pt x="3890" y="122"/>
                  </a:lnTo>
                  <a:lnTo>
                    <a:pt x="3884" y="118"/>
                  </a:lnTo>
                  <a:lnTo>
                    <a:pt x="3884" y="118"/>
                  </a:lnTo>
                  <a:lnTo>
                    <a:pt x="3878" y="118"/>
                  </a:lnTo>
                  <a:lnTo>
                    <a:pt x="3878" y="118"/>
                  </a:lnTo>
                  <a:lnTo>
                    <a:pt x="3872" y="100"/>
                  </a:lnTo>
                  <a:lnTo>
                    <a:pt x="3872" y="100"/>
                  </a:lnTo>
                  <a:lnTo>
                    <a:pt x="3866" y="96"/>
                  </a:lnTo>
                  <a:lnTo>
                    <a:pt x="3862" y="90"/>
                  </a:lnTo>
                  <a:lnTo>
                    <a:pt x="3858" y="86"/>
                  </a:lnTo>
                  <a:lnTo>
                    <a:pt x="3854" y="80"/>
                  </a:lnTo>
                  <a:lnTo>
                    <a:pt x="3854" y="80"/>
                  </a:lnTo>
                  <a:lnTo>
                    <a:pt x="3842" y="70"/>
                  </a:lnTo>
                  <a:lnTo>
                    <a:pt x="3826" y="62"/>
                  </a:lnTo>
                  <a:lnTo>
                    <a:pt x="3810" y="56"/>
                  </a:lnTo>
                  <a:lnTo>
                    <a:pt x="3792" y="52"/>
                  </a:lnTo>
                  <a:lnTo>
                    <a:pt x="3754" y="48"/>
                  </a:lnTo>
                  <a:lnTo>
                    <a:pt x="3718" y="44"/>
                  </a:lnTo>
                  <a:lnTo>
                    <a:pt x="3718" y="44"/>
                  </a:lnTo>
                  <a:lnTo>
                    <a:pt x="3712" y="42"/>
                  </a:lnTo>
                  <a:lnTo>
                    <a:pt x="3704" y="40"/>
                  </a:lnTo>
                  <a:lnTo>
                    <a:pt x="3690" y="40"/>
                  </a:lnTo>
                  <a:lnTo>
                    <a:pt x="3676" y="42"/>
                  </a:lnTo>
                  <a:lnTo>
                    <a:pt x="3660" y="42"/>
                  </a:lnTo>
                  <a:lnTo>
                    <a:pt x="3660" y="42"/>
                  </a:lnTo>
                  <a:lnTo>
                    <a:pt x="3622" y="38"/>
                  </a:lnTo>
                  <a:lnTo>
                    <a:pt x="3604" y="38"/>
                  </a:lnTo>
                  <a:lnTo>
                    <a:pt x="3584" y="40"/>
                  </a:lnTo>
                  <a:lnTo>
                    <a:pt x="3584" y="40"/>
                  </a:lnTo>
                  <a:lnTo>
                    <a:pt x="3568" y="36"/>
                  </a:lnTo>
                  <a:lnTo>
                    <a:pt x="3550" y="36"/>
                  </a:lnTo>
                  <a:lnTo>
                    <a:pt x="3534" y="36"/>
                  </a:lnTo>
                  <a:lnTo>
                    <a:pt x="3516" y="40"/>
                  </a:lnTo>
                  <a:lnTo>
                    <a:pt x="3516" y="40"/>
                  </a:lnTo>
                  <a:lnTo>
                    <a:pt x="3500" y="36"/>
                  </a:lnTo>
                  <a:lnTo>
                    <a:pt x="3482" y="36"/>
                  </a:lnTo>
                  <a:lnTo>
                    <a:pt x="3466" y="36"/>
                  </a:lnTo>
                  <a:lnTo>
                    <a:pt x="3450" y="34"/>
                  </a:lnTo>
                  <a:lnTo>
                    <a:pt x="3450" y="34"/>
                  </a:lnTo>
                  <a:lnTo>
                    <a:pt x="3444" y="36"/>
                  </a:lnTo>
                  <a:lnTo>
                    <a:pt x="3436" y="36"/>
                  </a:lnTo>
                  <a:lnTo>
                    <a:pt x="3418" y="34"/>
                  </a:lnTo>
                  <a:lnTo>
                    <a:pt x="3418" y="34"/>
                  </a:lnTo>
                  <a:lnTo>
                    <a:pt x="3330" y="38"/>
                  </a:lnTo>
                  <a:lnTo>
                    <a:pt x="3330" y="38"/>
                  </a:lnTo>
                  <a:lnTo>
                    <a:pt x="3296" y="34"/>
                  </a:lnTo>
                  <a:lnTo>
                    <a:pt x="3296" y="34"/>
                  </a:lnTo>
                  <a:lnTo>
                    <a:pt x="3246" y="30"/>
                  </a:lnTo>
                  <a:lnTo>
                    <a:pt x="3196" y="26"/>
                  </a:lnTo>
                  <a:lnTo>
                    <a:pt x="3196" y="26"/>
                  </a:lnTo>
                  <a:lnTo>
                    <a:pt x="3186" y="24"/>
                  </a:lnTo>
                  <a:lnTo>
                    <a:pt x="3186" y="24"/>
                  </a:lnTo>
                  <a:lnTo>
                    <a:pt x="3038" y="14"/>
                  </a:lnTo>
                  <a:lnTo>
                    <a:pt x="2896" y="8"/>
                  </a:lnTo>
                  <a:lnTo>
                    <a:pt x="2754" y="4"/>
                  </a:lnTo>
                  <a:lnTo>
                    <a:pt x="2610" y="0"/>
                  </a:lnTo>
                  <a:lnTo>
                    <a:pt x="2610" y="0"/>
                  </a:lnTo>
                  <a:lnTo>
                    <a:pt x="2532" y="0"/>
                  </a:lnTo>
                  <a:lnTo>
                    <a:pt x="2454" y="0"/>
                  </a:lnTo>
                  <a:lnTo>
                    <a:pt x="2300" y="4"/>
                  </a:lnTo>
                  <a:lnTo>
                    <a:pt x="2300" y="4"/>
                  </a:lnTo>
                  <a:lnTo>
                    <a:pt x="2296" y="6"/>
                  </a:lnTo>
                  <a:lnTo>
                    <a:pt x="2292" y="8"/>
                  </a:lnTo>
                  <a:lnTo>
                    <a:pt x="2292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1980" y="4"/>
                  </a:lnTo>
                  <a:lnTo>
                    <a:pt x="1698" y="2"/>
                  </a:lnTo>
                  <a:lnTo>
                    <a:pt x="1130" y="0"/>
                  </a:lnTo>
                  <a:lnTo>
                    <a:pt x="1130" y="0"/>
                  </a:lnTo>
                  <a:lnTo>
                    <a:pt x="768" y="0"/>
                  </a:lnTo>
                  <a:lnTo>
                    <a:pt x="408" y="4"/>
                  </a:lnTo>
                  <a:lnTo>
                    <a:pt x="408" y="4"/>
                  </a:lnTo>
                  <a:lnTo>
                    <a:pt x="398" y="6"/>
                  </a:lnTo>
                  <a:lnTo>
                    <a:pt x="390" y="8"/>
                  </a:lnTo>
                  <a:lnTo>
                    <a:pt x="390" y="8"/>
                  </a:lnTo>
                  <a:lnTo>
                    <a:pt x="304" y="10"/>
                  </a:lnTo>
                  <a:lnTo>
                    <a:pt x="214" y="12"/>
                  </a:lnTo>
                  <a:lnTo>
                    <a:pt x="128" y="18"/>
                  </a:lnTo>
                  <a:lnTo>
                    <a:pt x="88" y="24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70" y="28"/>
                  </a:lnTo>
                  <a:lnTo>
                    <a:pt x="78" y="28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38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8" y="36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28" y="42"/>
                  </a:lnTo>
                  <a:lnTo>
                    <a:pt x="22" y="44"/>
                  </a:lnTo>
                  <a:lnTo>
                    <a:pt x="18" y="50"/>
                  </a:lnTo>
                  <a:lnTo>
                    <a:pt x="18" y="50"/>
                  </a:lnTo>
                  <a:lnTo>
                    <a:pt x="44" y="52"/>
                  </a:lnTo>
                  <a:lnTo>
                    <a:pt x="68" y="54"/>
                  </a:lnTo>
                  <a:lnTo>
                    <a:pt x="68" y="54"/>
                  </a:lnTo>
                  <a:lnTo>
                    <a:pt x="62" y="56"/>
                  </a:lnTo>
                  <a:lnTo>
                    <a:pt x="66" y="58"/>
                  </a:lnTo>
                  <a:lnTo>
                    <a:pt x="74" y="60"/>
                  </a:lnTo>
                  <a:lnTo>
                    <a:pt x="80" y="62"/>
                  </a:lnTo>
                  <a:lnTo>
                    <a:pt x="80" y="62"/>
                  </a:lnTo>
                  <a:lnTo>
                    <a:pt x="66" y="64"/>
                  </a:lnTo>
                  <a:lnTo>
                    <a:pt x="56" y="68"/>
                  </a:lnTo>
                  <a:lnTo>
                    <a:pt x="56" y="68"/>
                  </a:lnTo>
                  <a:lnTo>
                    <a:pt x="88" y="68"/>
                  </a:lnTo>
                  <a:lnTo>
                    <a:pt x="118" y="70"/>
                  </a:lnTo>
                  <a:lnTo>
                    <a:pt x="148" y="74"/>
                  </a:lnTo>
                  <a:lnTo>
                    <a:pt x="174" y="74"/>
                  </a:lnTo>
                  <a:lnTo>
                    <a:pt x="174" y="74"/>
                  </a:lnTo>
                  <a:lnTo>
                    <a:pt x="146" y="78"/>
                  </a:lnTo>
                  <a:lnTo>
                    <a:pt x="122" y="82"/>
                  </a:lnTo>
                  <a:lnTo>
                    <a:pt x="100" y="88"/>
                  </a:lnTo>
                  <a:lnTo>
                    <a:pt x="92" y="92"/>
                  </a:lnTo>
                  <a:lnTo>
                    <a:pt x="86" y="98"/>
                  </a:lnTo>
                  <a:lnTo>
                    <a:pt x="86" y="98"/>
                  </a:lnTo>
                  <a:lnTo>
                    <a:pt x="92" y="108"/>
                  </a:lnTo>
                  <a:lnTo>
                    <a:pt x="94" y="116"/>
                  </a:lnTo>
                  <a:lnTo>
                    <a:pt x="92" y="122"/>
                  </a:lnTo>
                  <a:lnTo>
                    <a:pt x="84" y="132"/>
                  </a:lnTo>
                  <a:lnTo>
                    <a:pt x="84" y="132"/>
                  </a:lnTo>
                  <a:lnTo>
                    <a:pt x="94" y="136"/>
                  </a:lnTo>
                  <a:lnTo>
                    <a:pt x="100" y="140"/>
                  </a:lnTo>
                  <a:lnTo>
                    <a:pt x="110" y="150"/>
                  </a:lnTo>
                  <a:lnTo>
                    <a:pt x="120" y="162"/>
                  </a:lnTo>
                  <a:lnTo>
                    <a:pt x="126" y="166"/>
                  </a:lnTo>
                  <a:lnTo>
                    <a:pt x="136" y="170"/>
                  </a:lnTo>
                  <a:lnTo>
                    <a:pt x="136" y="170"/>
                  </a:lnTo>
                  <a:lnTo>
                    <a:pt x="152" y="174"/>
                  </a:lnTo>
                  <a:lnTo>
                    <a:pt x="172" y="176"/>
                  </a:lnTo>
                  <a:lnTo>
                    <a:pt x="214" y="180"/>
                  </a:lnTo>
                  <a:lnTo>
                    <a:pt x="306" y="182"/>
                  </a:lnTo>
                  <a:lnTo>
                    <a:pt x="306" y="182"/>
                  </a:lnTo>
                  <a:lnTo>
                    <a:pt x="464" y="188"/>
                  </a:lnTo>
                  <a:lnTo>
                    <a:pt x="538" y="190"/>
                  </a:lnTo>
                  <a:lnTo>
                    <a:pt x="606" y="192"/>
                  </a:lnTo>
                  <a:lnTo>
                    <a:pt x="606" y="192"/>
                  </a:lnTo>
                  <a:lnTo>
                    <a:pt x="596" y="194"/>
                  </a:lnTo>
                  <a:lnTo>
                    <a:pt x="594" y="196"/>
                  </a:lnTo>
                  <a:lnTo>
                    <a:pt x="592" y="196"/>
                  </a:lnTo>
                  <a:lnTo>
                    <a:pt x="594" y="198"/>
                  </a:lnTo>
                  <a:lnTo>
                    <a:pt x="594" y="198"/>
                  </a:lnTo>
                  <a:lnTo>
                    <a:pt x="598" y="206"/>
                  </a:lnTo>
                  <a:lnTo>
                    <a:pt x="604" y="214"/>
                  </a:lnTo>
                  <a:lnTo>
                    <a:pt x="616" y="228"/>
                  </a:lnTo>
                  <a:lnTo>
                    <a:pt x="616" y="228"/>
                  </a:lnTo>
                  <a:lnTo>
                    <a:pt x="630" y="230"/>
                  </a:lnTo>
                  <a:lnTo>
                    <a:pt x="640" y="236"/>
                  </a:lnTo>
                  <a:lnTo>
                    <a:pt x="648" y="242"/>
                  </a:lnTo>
                  <a:lnTo>
                    <a:pt x="658" y="246"/>
                  </a:lnTo>
                  <a:lnTo>
                    <a:pt x="658" y="246"/>
                  </a:lnTo>
                  <a:lnTo>
                    <a:pt x="688" y="256"/>
                  </a:lnTo>
                  <a:lnTo>
                    <a:pt x="724" y="264"/>
                  </a:lnTo>
                  <a:lnTo>
                    <a:pt x="764" y="270"/>
                  </a:lnTo>
                  <a:lnTo>
                    <a:pt x="806" y="274"/>
                  </a:lnTo>
                  <a:lnTo>
                    <a:pt x="894" y="280"/>
                  </a:lnTo>
                  <a:lnTo>
                    <a:pt x="980" y="282"/>
                  </a:lnTo>
                  <a:lnTo>
                    <a:pt x="980" y="282"/>
                  </a:lnTo>
                  <a:lnTo>
                    <a:pt x="994" y="284"/>
                  </a:lnTo>
                  <a:lnTo>
                    <a:pt x="1008" y="286"/>
                  </a:lnTo>
                  <a:lnTo>
                    <a:pt x="1042" y="286"/>
                  </a:lnTo>
                  <a:lnTo>
                    <a:pt x="1078" y="284"/>
                  </a:lnTo>
                  <a:lnTo>
                    <a:pt x="1112" y="284"/>
                  </a:lnTo>
                  <a:lnTo>
                    <a:pt x="1112" y="284"/>
                  </a:lnTo>
                  <a:lnTo>
                    <a:pt x="1200" y="288"/>
                  </a:lnTo>
                  <a:lnTo>
                    <a:pt x="1246" y="288"/>
                  </a:lnTo>
                  <a:lnTo>
                    <a:pt x="1290" y="284"/>
                  </a:lnTo>
                  <a:lnTo>
                    <a:pt x="1290" y="284"/>
                  </a:lnTo>
                  <a:lnTo>
                    <a:pt x="1330" y="288"/>
                  </a:lnTo>
                  <a:lnTo>
                    <a:pt x="1370" y="288"/>
                  </a:lnTo>
                  <a:lnTo>
                    <a:pt x="1410" y="288"/>
                  </a:lnTo>
                  <a:lnTo>
                    <a:pt x="1452" y="284"/>
                  </a:lnTo>
                  <a:lnTo>
                    <a:pt x="1452" y="284"/>
                  </a:lnTo>
                  <a:lnTo>
                    <a:pt x="1490" y="288"/>
                  </a:lnTo>
                  <a:lnTo>
                    <a:pt x="1530" y="288"/>
                  </a:lnTo>
                  <a:lnTo>
                    <a:pt x="1570" y="288"/>
                  </a:lnTo>
                  <a:lnTo>
                    <a:pt x="1608" y="290"/>
                  </a:lnTo>
                  <a:lnTo>
                    <a:pt x="1608" y="290"/>
                  </a:lnTo>
                  <a:lnTo>
                    <a:pt x="1620" y="286"/>
                  </a:lnTo>
                  <a:lnTo>
                    <a:pt x="1638" y="286"/>
                  </a:lnTo>
                  <a:lnTo>
                    <a:pt x="1678" y="288"/>
                  </a:lnTo>
                  <a:lnTo>
                    <a:pt x="1678" y="288"/>
                  </a:lnTo>
                  <a:lnTo>
                    <a:pt x="1860" y="284"/>
                  </a:lnTo>
                  <a:lnTo>
                    <a:pt x="1944" y="284"/>
                  </a:lnTo>
                  <a:lnTo>
                    <a:pt x="2016" y="284"/>
                  </a:lnTo>
                  <a:lnTo>
                    <a:pt x="2016" y="284"/>
                  </a:lnTo>
                  <a:lnTo>
                    <a:pt x="2146" y="284"/>
                  </a:lnTo>
                  <a:lnTo>
                    <a:pt x="2278" y="282"/>
                  </a:lnTo>
                  <a:lnTo>
                    <a:pt x="2546" y="284"/>
                  </a:lnTo>
                  <a:lnTo>
                    <a:pt x="2546" y="284"/>
                  </a:lnTo>
                  <a:lnTo>
                    <a:pt x="2552" y="286"/>
                  </a:lnTo>
                  <a:lnTo>
                    <a:pt x="2558" y="288"/>
                  </a:lnTo>
                  <a:lnTo>
                    <a:pt x="2572" y="286"/>
                  </a:lnTo>
                  <a:lnTo>
                    <a:pt x="2586" y="286"/>
                  </a:lnTo>
                  <a:lnTo>
                    <a:pt x="2600" y="286"/>
                  </a:lnTo>
                  <a:lnTo>
                    <a:pt x="2600" y="286"/>
                  </a:lnTo>
                  <a:lnTo>
                    <a:pt x="2638" y="290"/>
                  </a:lnTo>
                  <a:lnTo>
                    <a:pt x="2656" y="288"/>
                  </a:lnTo>
                  <a:lnTo>
                    <a:pt x="2676" y="286"/>
                  </a:lnTo>
                  <a:lnTo>
                    <a:pt x="2676" y="286"/>
                  </a:lnTo>
                  <a:lnTo>
                    <a:pt x="2692" y="290"/>
                  </a:lnTo>
                  <a:lnTo>
                    <a:pt x="2710" y="290"/>
                  </a:lnTo>
                  <a:lnTo>
                    <a:pt x="2726" y="290"/>
                  </a:lnTo>
                  <a:lnTo>
                    <a:pt x="2744" y="288"/>
                  </a:lnTo>
                  <a:lnTo>
                    <a:pt x="2744" y="288"/>
                  </a:lnTo>
                  <a:lnTo>
                    <a:pt x="2760" y="290"/>
                  </a:lnTo>
                  <a:lnTo>
                    <a:pt x="2778" y="290"/>
                  </a:lnTo>
                  <a:lnTo>
                    <a:pt x="2794" y="290"/>
                  </a:lnTo>
                  <a:lnTo>
                    <a:pt x="2810" y="292"/>
                  </a:lnTo>
                  <a:lnTo>
                    <a:pt x="2810" y="292"/>
                  </a:lnTo>
                  <a:lnTo>
                    <a:pt x="2816" y="290"/>
                  </a:lnTo>
                  <a:lnTo>
                    <a:pt x="2824" y="290"/>
                  </a:lnTo>
                  <a:lnTo>
                    <a:pt x="2842" y="292"/>
                  </a:lnTo>
                  <a:lnTo>
                    <a:pt x="2842" y="292"/>
                  </a:lnTo>
                  <a:lnTo>
                    <a:pt x="2930" y="290"/>
                  </a:lnTo>
                  <a:lnTo>
                    <a:pt x="2930" y="290"/>
                  </a:lnTo>
                  <a:lnTo>
                    <a:pt x="2964" y="292"/>
                  </a:lnTo>
                  <a:lnTo>
                    <a:pt x="2964" y="292"/>
                  </a:lnTo>
                  <a:lnTo>
                    <a:pt x="3014" y="296"/>
                  </a:lnTo>
                  <a:lnTo>
                    <a:pt x="3064" y="300"/>
                  </a:lnTo>
                  <a:lnTo>
                    <a:pt x="3064" y="300"/>
                  </a:lnTo>
                  <a:lnTo>
                    <a:pt x="3074" y="302"/>
                  </a:lnTo>
                  <a:lnTo>
                    <a:pt x="3074" y="302"/>
                  </a:lnTo>
                  <a:lnTo>
                    <a:pt x="3222" y="312"/>
                  </a:lnTo>
                  <a:lnTo>
                    <a:pt x="3364" y="318"/>
                  </a:lnTo>
                  <a:lnTo>
                    <a:pt x="3506" y="322"/>
                  </a:lnTo>
                  <a:lnTo>
                    <a:pt x="3650" y="326"/>
                  </a:lnTo>
                  <a:lnTo>
                    <a:pt x="3650" y="326"/>
                  </a:lnTo>
                  <a:lnTo>
                    <a:pt x="3728" y="328"/>
                  </a:lnTo>
                  <a:lnTo>
                    <a:pt x="3806" y="328"/>
                  </a:lnTo>
                  <a:lnTo>
                    <a:pt x="3960" y="324"/>
                  </a:lnTo>
                  <a:lnTo>
                    <a:pt x="3960" y="324"/>
                  </a:lnTo>
                  <a:lnTo>
                    <a:pt x="3964" y="322"/>
                  </a:lnTo>
                  <a:lnTo>
                    <a:pt x="3968" y="320"/>
                  </a:lnTo>
                  <a:lnTo>
                    <a:pt x="3968" y="320"/>
                  </a:lnTo>
                  <a:lnTo>
                    <a:pt x="4006" y="318"/>
                  </a:lnTo>
                  <a:lnTo>
                    <a:pt x="4044" y="314"/>
                  </a:lnTo>
                  <a:lnTo>
                    <a:pt x="4080" y="308"/>
                  </a:lnTo>
                  <a:lnTo>
                    <a:pt x="4098" y="304"/>
                  </a:lnTo>
                  <a:lnTo>
                    <a:pt x="4112" y="300"/>
                  </a:lnTo>
                  <a:lnTo>
                    <a:pt x="4112" y="300"/>
                  </a:lnTo>
                  <a:lnTo>
                    <a:pt x="4106" y="300"/>
                  </a:lnTo>
                  <a:lnTo>
                    <a:pt x="4102" y="300"/>
                  </a:lnTo>
                  <a:lnTo>
                    <a:pt x="4100" y="298"/>
                  </a:lnTo>
                  <a:lnTo>
                    <a:pt x="4100" y="2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197224"/>
            <a:ext cx="1108058" cy="75270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0EFADA-B129-41EE-A61B-6BF7D605C58B}"/>
              </a:ext>
            </a:extLst>
          </p:cNvPr>
          <p:cNvSpPr txBox="1"/>
          <p:nvPr/>
        </p:nvSpPr>
        <p:spPr>
          <a:xfrm>
            <a:off x="5796136" y="193567"/>
            <a:ext cx="7729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7D85"/>
                </a:solidFill>
              </a:rPr>
              <a:t>5, Town Centre East:</a:t>
            </a:r>
            <a:endParaRPr lang="en-GB" sz="3200" b="1" dirty="0">
              <a:solidFill>
                <a:srgbClr val="007D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378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haredContentType xmlns="Microsoft.SharePoint.Taxonomy.ContentTypeSync" SourceId="ee73f336-9c49-41ab-9427-d263034a0100" ContentTypeId="0x010100073DBBF460B4694388C550D7D3B13999" PreviousValue="false" LastSyncTimeStamp="2021-10-01T14:38:35.487Z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MKC Word Document" ma:contentTypeID="0x010100073DBBF460B4694388C550D7D3B1399900883679B7CFA7694C8F3AC1047F9CE01B" ma:contentTypeVersion="7" ma:contentTypeDescription="MKC Branded Word Template Document" ma:contentTypeScope="" ma:versionID="c0dc3c62566bae1ae260e8897063126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032f31bce0c27f7c959937df3a44a2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59254A-9137-4820-A942-63EB25854903}">
  <ds:schemaRefs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6D95E9F-51AF-44E8-B408-EE5525C9407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B39DB3-A47B-423B-95E2-757E9CEF2BD3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5B3E49B1-FCBC-405A-9E18-86549A77BD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9148</TotalTime>
  <Words>1517</Words>
  <Application>Microsoft Office PowerPoint</Application>
  <PresentationFormat>On-screen Show (16:9)</PresentationFormat>
  <Paragraphs>138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Milton Keynes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Messina, Brian</dc:creator>
  <cp:lastModifiedBy>Angie Ravn-Aagaard</cp:lastModifiedBy>
  <cp:revision>240</cp:revision>
  <cp:lastPrinted>2022-05-17T14:48:21Z</cp:lastPrinted>
  <dcterms:created xsi:type="dcterms:W3CDTF">2019-01-24T10:16:24Z</dcterms:created>
  <dcterms:modified xsi:type="dcterms:W3CDTF">2022-05-19T06:46:40Z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0x010100073DBBF460B4694388C550D7D3B1399900883679B7CFA7694C8F3AC1047F9CE01B</vt:lpwstr>
  </property>
  <property fmtid="{D5CDD505-2E9C-101B-9397-08002B2CF9AE}" pid="3" name="Order">
    <vt:r8>11600</vt:r8>
  </property>
</Properties>
</file>